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65" r:id="rId3"/>
    <p:sldId id="266" r:id="rId4"/>
    <p:sldId id="267" r:id="rId5"/>
    <p:sldId id="260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62F4-5FA7-4898-BCC4-76BA82D9D40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7B21-6898-4698-8171-5F80A9041D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76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65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9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39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0065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948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22120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415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65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85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05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09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58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62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82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47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06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04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B024D3-F79D-4172-A09D-9660B1356C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43EE3B-C4CC-497B-A560-3961EBCA3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563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516047"/>
            <a:ext cx="8541269" cy="267982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Специфика разработки профессиональных практических заданий для оценки компетенций участников Всероссийской олимпиады профессионального мастерства на примере укрупненной группы специальностей среднего профессионального образования 20.00.00 Техносферная безопасность и природообустройство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Болдырева Светлана Юрьевна,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 ОБПОУ «КГПК»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480" y="212680"/>
            <a:ext cx="270685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5381" y="232948"/>
            <a:ext cx="8338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ЗАКЛЮЧИТЕЛЬНЫЕ ЭТАПЫ ВСЕРОССИЙСКИХ ОЛИМПИАД ПО СПЕЦИАЛЬНОСТЯМ: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17" y="1664029"/>
            <a:ext cx="3761791" cy="2491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863" y="1152146"/>
            <a:ext cx="3513500" cy="2453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318" y="1684540"/>
            <a:ext cx="3739991" cy="2491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324" y="4235385"/>
            <a:ext cx="2831868" cy="1983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2560" y="4235385"/>
            <a:ext cx="3097036" cy="4267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85034" y="3599327"/>
            <a:ext cx="295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компьютерных системах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1367" y="4235385"/>
            <a:ext cx="3533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Конструирование, моделирование                                                                                                                                                                                               и технология швейных изделий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85034" y="6227203"/>
            <a:ext cx="3138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Парикмахерское искусство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3623" y="79157"/>
            <a:ext cx="270685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7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389" y="253496"/>
            <a:ext cx="8872397" cy="212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сложившиеся формы и методы контроля качества подготовки специалистов системы среднего профессионального образования, уже не способны в полной мере выполнять возложенные на них задачи и требуют новых подходов и переосмысления.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1963" y="2661718"/>
            <a:ext cx="8338241" cy="2317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недостатком существующих внутренних и внешних методов оценки качества подготовки специалистов профессионального образования является отсутствие единой оценочной методики, несовершенство измерительных процедур и инструментария проверки качества освоения и формирования общих и профессиональных компетенций.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389" y="5441133"/>
            <a:ext cx="8971984" cy="1131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навыки должны быть адаптированы к решению жизненных проблем.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158" y="76877"/>
            <a:ext cx="270685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5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7776" y="1747318"/>
            <a:ext cx="10420538" cy="4209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проведения всероссийских олимпиад и конкурсов профессионального мастерства привести методы и инструментарий оценки общих и профессиональных компетенций в соответствие с требованиями работодателей и международными принципами оценки качества, такими как ориентированность на конечный результат, на удовлетворенность всех заинтересованных сторон и сосредоточенность на интересах потребителей.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629" y="103926"/>
            <a:ext cx="2708731" cy="10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9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751" y="70233"/>
            <a:ext cx="2706859" cy="107298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676" y="296896"/>
            <a:ext cx="11175828" cy="6263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127" y="2717898"/>
            <a:ext cx="4590107" cy="2326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Требования к </a:t>
            </a:r>
            <a:r>
              <a:rPr lang="ru-RU" sz="3600" dirty="0" smtClean="0"/>
              <a:t>заданиям:</a:t>
            </a:r>
            <a:endParaRPr lang="ru-RU" sz="3600" dirty="0"/>
          </a:p>
          <a:p>
            <a:pPr algn="ctr"/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 rot="5400000">
            <a:off x="6283103" y="795765"/>
            <a:ext cx="805759" cy="2290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60753" y="2417272"/>
            <a:ext cx="2480650" cy="905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40719" y="3428596"/>
            <a:ext cx="2435382" cy="905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540719" y="4480671"/>
            <a:ext cx="2435382" cy="86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555263" y="5568680"/>
            <a:ext cx="2498758" cy="740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56205" y="1216682"/>
            <a:ext cx="3558013" cy="995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практикоориентированная</a:t>
            </a:r>
            <a:r>
              <a:rPr lang="ru-RU" dirty="0" smtClean="0"/>
              <a:t> </a:t>
            </a:r>
            <a:r>
              <a:rPr lang="ru-RU" dirty="0"/>
              <a:t>направленность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6205" y="2359482"/>
            <a:ext cx="3494636" cy="778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теоретической и профессиональной подготовки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01885" y="3393445"/>
            <a:ext cx="3494636" cy="76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демонстраций знаний, умений и опыта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14789" y="4408905"/>
            <a:ext cx="3449372" cy="81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требованиям ФГОС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56205" y="5516489"/>
            <a:ext cx="3385997" cy="740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требованиям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5482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881" y="685800"/>
            <a:ext cx="10293789" cy="5470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 !</a:t>
            </a:r>
            <a:endParaRPr lang="ru-RU" sz="54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088" y="212679"/>
            <a:ext cx="270685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811</TotalTime>
  <Words>211</Words>
  <Application>Microsoft Office PowerPoint</Application>
  <PresentationFormat>Произвольный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Сектор</vt:lpstr>
      <vt:lpstr>Специфика разработки профессиональных практических заданий для оценки компетенций участников Всероссийской олимпиады профессионального мастерства на примере укрупненной группы специальностей среднего профессионального образования 20.00.00 Техносферная безопасность и природообустройство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разработки профессиональных практических заданий для оценки компетенций участников Всероссийской олимпиады профессионального мастерства на примере укрупненной группы специальностей среднего профессионального образования 20.00.00 Техносферная безопасность и природообустройство</dc:title>
  <dc:creator>Тарасова Н.Ю.</dc:creator>
  <cp:lastModifiedBy>PS</cp:lastModifiedBy>
  <cp:revision>30</cp:revision>
  <dcterms:created xsi:type="dcterms:W3CDTF">2016-11-08T21:23:02Z</dcterms:created>
  <dcterms:modified xsi:type="dcterms:W3CDTF">2016-11-22T15:35:51Z</dcterms:modified>
</cp:coreProperties>
</file>