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8" r:id="rId2"/>
    <p:sldId id="265" r:id="rId3"/>
    <p:sldId id="268" r:id="rId4"/>
    <p:sldId id="269" r:id="rId5"/>
    <p:sldId id="270" r:id="rId6"/>
    <p:sldId id="279" r:id="rId7"/>
    <p:sldId id="276" r:id="rId8"/>
    <p:sldId id="277" r:id="rId9"/>
    <p:sldId id="267" r:id="rId10"/>
    <p:sldId id="278" r:id="rId11"/>
    <p:sldId id="273" r:id="rId12"/>
    <p:sldId id="275" r:id="rId13"/>
    <p:sldId id="262" r:id="rId14"/>
    <p:sldId id="260" r:id="rId15"/>
  </p:sldIdLst>
  <p:sldSz cx="9144000" cy="5143500" type="screen16x9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2" autoAdjust="0"/>
    <p:restoredTop sz="97931" autoAdjust="0"/>
  </p:normalViewPr>
  <p:slideViewPr>
    <p:cSldViewPr snapToGrid="0">
      <p:cViewPr>
        <p:scale>
          <a:sx n="75" d="100"/>
          <a:sy n="75" d="100"/>
        </p:scale>
        <p:origin x="-2568" y="-12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60F36-DE4B-4F8D-81B9-8AB19E4CB7E2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256A9F36-755C-471B-B18F-0BA6C526B678}">
      <dgm:prSet phldrT="[Текст]" custT="1"/>
      <dgm:spPr/>
      <dgm:t>
        <a:bodyPr/>
        <a:lstStyle/>
        <a:p>
          <a:r>
            <a:rPr lang="ru-RU" sz="1600" b="1" dirty="0" smtClean="0"/>
            <a:t>Умение работать</a:t>
          </a:r>
        </a:p>
        <a:p>
          <a:r>
            <a:rPr lang="ru-RU" sz="1600" b="1" dirty="0" smtClean="0"/>
            <a:t> в команде</a:t>
          </a:r>
          <a:endParaRPr lang="ru-RU" sz="1600" b="1" dirty="0"/>
        </a:p>
      </dgm:t>
    </dgm:pt>
    <dgm:pt modelId="{5C7D747B-1D03-4478-A6D4-F00955260924}" type="parTrans" cxnId="{50EB9C99-81CA-40D7-8459-2E75C61ABA66}">
      <dgm:prSet/>
      <dgm:spPr/>
      <dgm:t>
        <a:bodyPr/>
        <a:lstStyle/>
        <a:p>
          <a:endParaRPr lang="ru-RU" sz="1100" b="1"/>
        </a:p>
      </dgm:t>
    </dgm:pt>
    <dgm:pt modelId="{936D11A7-BF2C-4D6A-9732-F5DA5E0708CF}" type="sibTrans" cxnId="{50EB9C99-81CA-40D7-8459-2E75C61ABA66}">
      <dgm:prSet/>
      <dgm:spPr/>
      <dgm:t>
        <a:bodyPr/>
        <a:lstStyle/>
        <a:p>
          <a:endParaRPr lang="ru-RU" sz="1100" b="1"/>
        </a:p>
      </dgm:t>
    </dgm:pt>
    <dgm:pt modelId="{65895118-1D64-45F7-BCB8-390024772C06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Проверка способности самостоятельно, творчески и эффективно решать  задачи</a:t>
          </a:r>
          <a:endParaRPr lang="ru-RU" sz="1600" b="1" dirty="0"/>
        </a:p>
      </dgm:t>
    </dgm:pt>
    <dgm:pt modelId="{E7D9E70F-BC5B-4E62-A00D-8C7CDC9B2A2E}" type="parTrans" cxnId="{F327C8C9-3652-4485-A6FC-381C321D6BF1}">
      <dgm:prSet/>
      <dgm:spPr/>
      <dgm:t>
        <a:bodyPr/>
        <a:lstStyle/>
        <a:p>
          <a:endParaRPr lang="ru-RU" sz="1100" b="1"/>
        </a:p>
      </dgm:t>
    </dgm:pt>
    <dgm:pt modelId="{4BA1545F-D40E-4CDB-89DE-55454F1B4D89}" type="sibTrans" cxnId="{F327C8C9-3652-4485-A6FC-381C321D6BF1}">
      <dgm:prSet/>
      <dgm:spPr/>
      <dgm:t>
        <a:bodyPr/>
        <a:lstStyle/>
        <a:p>
          <a:endParaRPr lang="ru-RU" sz="1100" b="1"/>
        </a:p>
      </dgm:t>
    </dgm:pt>
    <dgm:pt modelId="{1FE09901-915A-42B0-BEB6-AD2BAC69735B}">
      <dgm:prSet phldrT="[Текст]" custT="1"/>
      <dgm:spPr/>
      <dgm:t>
        <a:bodyPr/>
        <a:lstStyle/>
        <a:p>
          <a:r>
            <a:rPr lang="ru-RU" sz="1800" b="1" dirty="0" smtClean="0"/>
            <a:t>Выявление качества профессиональной подготовки</a:t>
          </a:r>
          <a:endParaRPr lang="ru-RU" sz="1800" b="1" dirty="0"/>
        </a:p>
      </dgm:t>
    </dgm:pt>
    <dgm:pt modelId="{95FEDEC4-3ECF-42A5-8E63-6F5B1323FF36}" type="parTrans" cxnId="{AD3D9437-7352-40AA-89B5-105E7913BD27}">
      <dgm:prSet/>
      <dgm:spPr/>
      <dgm:t>
        <a:bodyPr/>
        <a:lstStyle/>
        <a:p>
          <a:endParaRPr lang="ru-RU" sz="1100" b="1"/>
        </a:p>
      </dgm:t>
    </dgm:pt>
    <dgm:pt modelId="{2320573E-407A-4AE9-89DC-8081F04A94A5}" type="sibTrans" cxnId="{AD3D9437-7352-40AA-89B5-105E7913BD27}">
      <dgm:prSet/>
      <dgm:spPr/>
      <dgm:t>
        <a:bodyPr/>
        <a:lstStyle/>
        <a:p>
          <a:endParaRPr lang="ru-RU" sz="1100" b="1"/>
        </a:p>
      </dgm:t>
    </dgm:pt>
    <dgm:pt modelId="{A0C93A46-BAAF-414C-82BB-94EAA715404E}">
      <dgm:prSet phldrT="[Текст]" custT="1"/>
      <dgm:spPr/>
      <dgm:t>
        <a:bodyPr/>
        <a:lstStyle/>
        <a:p>
          <a:r>
            <a:rPr lang="ru-RU" sz="1400" b="1" dirty="0" smtClean="0"/>
            <a:t>Развитие конкурентной среды, способность к саморазвитию, повышению своей квалификации </a:t>
          </a:r>
          <a:endParaRPr lang="ru-RU" sz="1400" b="1" dirty="0"/>
        </a:p>
      </dgm:t>
    </dgm:pt>
    <dgm:pt modelId="{D76BA5E9-CC8E-489B-BF70-4E2FB123EFEB}" type="parTrans" cxnId="{B94277BD-9B4E-4EDC-893B-68CD5AF3A704}">
      <dgm:prSet/>
      <dgm:spPr/>
      <dgm:t>
        <a:bodyPr/>
        <a:lstStyle/>
        <a:p>
          <a:endParaRPr lang="ru-RU" sz="1600"/>
        </a:p>
      </dgm:t>
    </dgm:pt>
    <dgm:pt modelId="{4F3174EA-DD07-4C8D-8F83-6C24C5BD865C}" type="sibTrans" cxnId="{B94277BD-9B4E-4EDC-893B-68CD5AF3A704}">
      <dgm:prSet/>
      <dgm:spPr/>
      <dgm:t>
        <a:bodyPr/>
        <a:lstStyle/>
        <a:p>
          <a:endParaRPr lang="ru-RU" sz="1600"/>
        </a:p>
      </dgm:t>
    </dgm:pt>
    <dgm:pt modelId="{A718FF3C-FA9C-493B-958D-786C23AECA8A}">
      <dgm:prSet phldrT="[Текст]" custT="1"/>
      <dgm:spPr/>
      <dgm:t>
        <a:bodyPr lIns="108000" rIns="108000"/>
        <a:lstStyle/>
        <a:p>
          <a:endParaRPr lang="ru-RU" sz="1400" b="1" dirty="0">
            <a:latin typeface="Arial Narrow" pitchFamily="34" charset="0"/>
          </a:endParaRPr>
        </a:p>
      </dgm:t>
    </dgm:pt>
    <dgm:pt modelId="{B70478B4-A1D8-4697-99A2-2A13C9F64441}" type="parTrans" cxnId="{CB834A16-F475-42CB-A4F5-46211270AA7E}">
      <dgm:prSet/>
      <dgm:spPr/>
      <dgm:t>
        <a:bodyPr/>
        <a:lstStyle/>
        <a:p>
          <a:endParaRPr lang="ru-RU" sz="1600"/>
        </a:p>
      </dgm:t>
    </dgm:pt>
    <dgm:pt modelId="{8C6F0A6A-5103-432F-855B-5D6264A1315D}" type="sibTrans" cxnId="{CB834A16-F475-42CB-A4F5-46211270AA7E}">
      <dgm:prSet/>
      <dgm:spPr/>
      <dgm:t>
        <a:bodyPr/>
        <a:lstStyle/>
        <a:p>
          <a:endParaRPr lang="ru-RU" sz="1600"/>
        </a:p>
      </dgm:t>
    </dgm:pt>
    <dgm:pt modelId="{3E02846A-0CD3-4A03-AF04-00BA23DED1DE}">
      <dgm:prSet phldrT="[Текст]" custT="1"/>
      <dgm:spPr/>
      <dgm:t>
        <a:bodyPr lIns="108000" rIns="108000"/>
        <a:lstStyle/>
        <a:p>
          <a:endParaRPr lang="ru-RU" sz="1400" b="1" dirty="0">
            <a:latin typeface="Arial Narrow" pitchFamily="34" charset="0"/>
          </a:endParaRPr>
        </a:p>
      </dgm:t>
    </dgm:pt>
    <dgm:pt modelId="{4E31D7DA-3800-49D2-B807-079EA745146B}" type="parTrans" cxnId="{771B0C97-FAE1-415E-8602-165237CCA2B7}">
      <dgm:prSet/>
      <dgm:spPr/>
      <dgm:t>
        <a:bodyPr/>
        <a:lstStyle/>
        <a:p>
          <a:endParaRPr lang="ru-RU" sz="1600"/>
        </a:p>
      </dgm:t>
    </dgm:pt>
    <dgm:pt modelId="{16406D8F-D61C-41EB-B541-80BE75692FE7}" type="sibTrans" cxnId="{771B0C97-FAE1-415E-8602-165237CCA2B7}">
      <dgm:prSet/>
      <dgm:spPr/>
      <dgm:t>
        <a:bodyPr/>
        <a:lstStyle/>
        <a:p>
          <a:endParaRPr lang="ru-RU" sz="1600"/>
        </a:p>
      </dgm:t>
    </dgm:pt>
    <dgm:pt modelId="{B56AB1B6-819A-4249-8C04-21FB9A4ACA63}">
      <dgm:prSet phldrT="[Текст]" custT="1"/>
      <dgm:spPr/>
      <dgm:t>
        <a:bodyPr lIns="108000"/>
        <a:lstStyle/>
        <a:p>
          <a:endParaRPr lang="ru-RU" sz="1400" b="1" dirty="0">
            <a:latin typeface="Arial Narrow" pitchFamily="34" charset="0"/>
          </a:endParaRPr>
        </a:p>
      </dgm:t>
    </dgm:pt>
    <dgm:pt modelId="{008192CD-DD99-4DA2-B7EE-B3C4473EBD98}" type="parTrans" cxnId="{FA9D0944-8971-4E29-86C2-0C4EB7C4FB6B}">
      <dgm:prSet/>
      <dgm:spPr/>
      <dgm:t>
        <a:bodyPr/>
        <a:lstStyle/>
        <a:p>
          <a:endParaRPr lang="ru-RU" sz="1600"/>
        </a:p>
      </dgm:t>
    </dgm:pt>
    <dgm:pt modelId="{B2EA84D7-7FAA-4DFB-B715-4B495C47EDDE}" type="sibTrans" cxnId="{FA9D0944-8971-4E29-86C2-0C4EB7C4FB6B}">
      <dgm:prSet/>
      <dgm:spPr/>
      <dgm:t>
        <a:bodyPr/>
        <a:lstStyle/>
        <a:p>
          <a:endParaRPr lang="ru-RU" sz="1600"/>
        </a:p>
      </dgm:t>
    </dgm:pt>
    <dgm:pt modelId="{BFE1F761-89A5-40AC-ACB7-A4A5DEA28179}">
      <dgm:prSet phldrT="[Текст]" custT="1"/>
      <dgm:spPr/>
      <dgm:t>
        <a:bodyPr lIns="108000" rIns="144000"/>
        <a:lstStyle/>
        <a:p>
          <a:r>
            <a:rPr lang="ru-RU" sz="1400" dirty="0" smtClean="0"/>
            <a:t>детализация и профильная ориентированность заданий</a:t>
          </a:r>
          <a:endParaRPr lang="ru-RU" sz="1400" dirty="0"/>
        </a:p>
      </dgm:t>
    </dgm:pt>
    <dgm:pt modelId="{A7C3D86D-2666-4C74-9DCB-1AB9F6527D07}" type="parTrans" cxnId="{F8C340C1-070C-4CDD-BE16-BFD558B51B4E}">
      <dgm:prSet/>
      <dgm:spPr/>
      <dgm:t>
        <a:bodyPr/>
        <a:lstStyle/>
        <a:p>
          <a:endParaRPr lang="ru-RU"/>
        </a:p>
      </dgm:t>
    </dgm:pt>
    <dgm:pt modelId="{C75C98EA-7125-49DA-9D47-5D0D7E56DFAA}" type="sibTrans" cxnId="{F8C340C1-070C-4CDD-BE16-BFD558B51B4E}">
      <dgm:prSet/>
      <dgm:spPr/>
      <dgm:t>
        <a:bodyPr/>
        <a:lstStyle/>
        <a:p>
          <a:endParaRPr lang="ru-RU"/>
        </a:p>
      </dgm:t>
    </dgm:pt>
    <dgm:pt modelId="{E10452E4-6EB0-4B97-AC6F-6E75294C0E33}">
      <dgm:prSet phldrT="[Текст]" custT="1"/>
      <dgm:spPr/>
      <dgm:t>
        <a:bodyPr/>
        <a:lstStyle/>
        <a:p>
          <a:r>
            <a:rPr lang="ru-RU" sz="1400" dirty="0" smtClean="0"/>
            <a:t>привлечение работодателей на разных этапах</a:t>
          </a:r>
          <a:endParaRPr lang="ru-RU" sz="1400" dirty="0"/>
        </a:p>
      </dgm:t>
    </dgm:pt>
    <dgm:pt modelId="{57F31147-04AF-45E1-974F-D9991C3242CE}" type="parTrans" cxnId="{423455EB-CFC8-4E67-B301-21C831EFF188}">
      <dgm:prSet/>
      <dgm:spPr/>
      <dgm:t>
        <a:bodyPr/>
        <a:lstStyle/>
        <a:p>
          <a:endParaRPr lang="ru-RU"/>
        </a:p>
      </dgm:t>
    </dgm:pt>
    <dgm:pt modelId="{5CCF8824-62EE-402A-8352-FD8ADC36A471}" type="sibTrans" cxnId="{423455EB-CFC8-4E67-B301-21C831EFF188}">
      <dgm:prSet/>
      <dgm:spPr/>
      <dgm:t>
        <a:bodyPr/>
        <a:lstStyle/>
        <a:p>
          <a:endParaRPr lang="ru-RU"/>
        </a:p>
      </dgm:t>
    </dgm:pt>
    <dgm:pt modelId="{82861238-2C00-41FA-B256-43F4521B3EF8}">
      <dgm:prSet phldrT="[Текст]" custT="1"/>
      <dgm:spPr/>
      <dgm:t>
        <a:bodyPr lIns="108000"/>
        <a:lstStyle/>
        <a:p>
          <a:r>
            <a:rPr lang="ru-RU" sz="1400" dirty="0" smtClean="0"/>
            <a:t>формирование критериев оценки с использованием комбинированных схем – количественные/качественные</a:t>
          </a:r>
          <a:endParaRPr lang="ru-RU" sz="1400" dirty="0"/>
        </a:p>
      </dgm:t>
    </dgm:pt>
    <dgm:pt modelId="{885F58DF-D590-4C83-B183-8800AD1A943B}" type="parTrans" cxnId="{D2B67F91-5123-4818-A18B-6FB374045359}">
      <dgm:prSet/>
      <dgm:spPr/>
      <dgm:t>
        <a:bodyPr/>
        <a:lstStyle/>
        <a:p>
          <a:endParaRPr lang="ru-RU"/>
        </a:p>
      </dgm:t>
    </dgm:pt>
    <dgm:pt modelId="{1669A372-83B5-42C7-9D91-9FCE8838AD9F}" type="sibTrans" cxnId="{D2B67F91-5123-4818-A18B-6FB374045359}">
      <dgm:prSet/>
      <dgm:spPr/>
      <dgm:t>
        <a:bodyPr/>
        <a:lstStyle/>
        <a:p>
          <a:endParaRPr lang="ru-RU"/>
        </a:p>
      </dgm:t>
    </dgm:pt>
    <dgm:pt modelId="{9202AA15-6940-459A-8E48-82989C67B8ED}">
      <dgm:prSet custT="1"/>
      <dgm:spPr/>
      <dgm:t>
        <a:bodyPr/>
        <a:lstStyle/>
        <a:p>
          <a:r>
            <a:rPr lang="ru-RU" sz="1400" dirty="0" smtClean="0"/>
            <a:t>создание единого банка заданий</a:t>
          </a:r>
          <a:endParaRPr lang="ru-RU" sz="1400" dirty="0"/>
        </a:p>
      </dgm:t>
    </dgm:pt>
    <dgm:pt modelId="{A70B463C-3CC0-4900-A3C5-80C866D74F80}" type="parTrans" cxnId="{C758FBC2-A5AB-431E-9DF0-141C7DABF64F}">
      <dgm:prSet/>
      <dgm:spPr/>
      <dgm:t>
        <a:bodyPr/>
        <a:lstStyle/>
        <a:p>
          <a:endParaRPr lang="ru-RU"/>
        </a:p>
      </dgm:t>
    </dgm:pt>
    <dgm:pt modelId="{ECD87332-83A2-473D-817C-74F9E3224267}" type="sibTrans" cxnId="{C758FBC2-A5AB-431E-9DF0-141C7DABF64F}">
      <dgm:prSet/>
      <dgm:spPr/>
      <dgm:t>
        <a:bodyPr/>
        <a:lstStyle/>
        <a:p>
          <a:endParaRPr lang="ru-RU"/>
        </a:p>
      </dgm:t>
    </dgm:pt>
    <dgm:pt modelId="{B2D9E429-5FFA-4726-A931-781A364EDEDF}">
      <dgm:prSet custT="1"/>
      <dgm:spPr/>
      <dgm:t>
        <a:bodyPr/>
        <a:lstStyle/>
        <a:p>
          <a:r>
            <a:rPr lang="ru-RU" sz="1400" dirty="0" smtClean="0"/>
            <a:t>унификация форм и шаблонов</a:t>
          </a:r>
        </a:p>
      </dgm:t>
    </dgm:pt>
    <dgm:pt modelId="{E5137661-3762-4516-801C-AD1645232027}" type="parTrans" cxnId="{C45724E8-C37E-4969-BDD2-1F6E73023D89}">
      <dgm:prSet/>
      <dgm:spPr/>
      <dgm:t>
        <a:bodyPr/>
        <a:lstStyle/>
        <a:p>
          <a:endParaRPr lang="ru-RU"/>
        </a:p>
      </dgm:t>
    </dgm:pt>
    <dgm:pt modelId="{AD13725F-0FF9-41D6-88E5-0B9CE82F0FE8}" type="sibTrans" cxnId="{C45724E8-C37E-4969-BDD2-1F6E73023D89}">
      <dgm:prSet/>
      <dgm:spPr/>
      <dgm:t>
        <a:bodyPr/>
        <a:lstStyle/>
        <a:p>
          <a:endParaRPr lang="ru-RU"/>
        </a:p>
      </dgm:t>
    </dgm:pt>
    <dgm:pt modelId="{64017CF6-194D-4374-8EA0-14D07942ACBB}">
      <dgm:prSet/>
      <dgm:spPr/>
      <dgm:t>
        <a:bodyPr/>
        <a:lstStyle/>
        <a:p>
          <a:endParaRPr lang="ru-RU" sz="3600" b="1" dirty="0">
            <a:latin typeface="Arial Narrow" pitchFamily="34" charset="0"/>
          </a:endParaRPr>
        </a:p>
      </dgm:t>
    </dgm:pt>
    <dgm:pt modelId="{A9FBC67E-8E03-450D-AD80-F4724865739B}" type="parTrans" cxnId="{273E61F4-C3AC-45F7-8145-6D644DE7547D}">
      <dgm:prSet/>
      <dgm:spPr/>
      <dgm:t>
        <a:bodyPr/>
        <a:lstStyle/>
        <a:p>
          <a:endParaRPr lang="ru-RU"/>
        </a:p>
      </dgm:t>
    </dgm:pt>
    <dgm:pt modelId="{F29DD27A-A5BC-4B95-9038-256AFC4CE506}" type="sibTrans" cxnId="{273E61F4-C3AC-45F7-8145-6D644DE7547D}">
      <dgm:prSet/>
      <dgm:spPr/>
      <dgm:t>
        <a:bodyPr/>
        <a:lstStyle/>
        <a:p>
          <a:endParaRPr lang="ru-RU"/>
        </a:p>
      </dgm:t>
    </dgm:pt>
    <dgm:pt modelId="{9E283ED0-18B0-4432-8E54-1B3F9E4D561D}">
      <dgm:prSet/>
      <dgm:spPr/>
      <dgm:t>
        <a:bodyPr/>
        <a:lstStyle/>
        <a:p>
          <a:endParaRPr lang="ru-RU" sz="3600" b="1" dirty="0">
            <a:latin typeface="Arial Narrow" pitchFamily="34" charset="0"/>
          </a:endParaRPr>
        </a:p>
      </dgm:t>
    </dgm:pt>
    <dgm:pt modelId="{0937CD2C-1737-4C8D-8B05-4D8D93154354}" type="parTrans" cxnId="{DCCA8192-B445-415A-836C-FDCDD46EF3A8}">
      <dgm:prSet/>
      <dgm:spPr/>
      <dgm:t>
        <a:bodyPr/>
        <a:lstStyle/>
        <a:p>
          <a:endParaRPr lang="ru-RU"/>
        </a:p>
      </dgm:t>
    </dgm:pt>
    <dgm:pt modelId="{B424414D-5355-440C-99C6-9DA7965E7EFF}" type="sibTrans" cxnId="{DCCA8192-B445-415A-836C-FDCDD46EF3A8}">
      <dgm:prSet/>
      <dgm:spPr/>
      <dgm:t>
        <a:bodyPr/>
        <a:lstStyle/>
        <a:p>
          <a:endParaRPr lang="ru-RU"/>
        </a:p>
      </dgm:t>
    </dgm:pt>
    <dgm:pt modelId="{6100462E-83BE-45CF-AC3B-6B29D49089A7}">
      <dgm:prSet custT="1"/>
      <dgm:spPr/>
      <dgm:t>
        <a:bodyPr/>
        <a:lstStyle/>
        <a:p>
          <a:r>
            <a:rPr lang="ru-RU" sz="1400" dirty="0" smtClean="0"/>
            <a:t>Использование комбинированных схем</a:t>
          </a:r>
          <a:endParaRPr lang="ru-RU" sz="3600" dirty="0"/>
        </a:p>
      </dgm:t>
    </dgm:pt>
    <dgm:pt modelId="{A0664F12-A402-4CB9-BEE7-9097E670E01F}" type="parTrans" cxnId="{7C459B5C-A6D7-4249-8384-EDB2FBE8B3F0}">
      <dgm:prSet/>
      <dgm:spPr/>
      <dgm:t>
        <a:bodyPr/>
        <a:lstStyle/>
        <a:p>
          <a:endParaRPr lang="ru-RU"/>
        </a:p>
      </dgm:t>
    </dgm:pt>
    <dgm:pt modelId="{79EA727A-5D8A-4D22-A869-0D94EAED90AA}" type="sibTrans" cxnId="{7C459B5C-A6D7-4249-8384-EDB2FBE8B3F0}">
      <dgm:prSet/>
      <dgm:spPr/>
      <dgm:t>
        <a:bodyPr/>
        <a:lstStyle/>
        <a:p>
          <a:endParaRPr lang="ru-RU"/>
        </a:p>
      </dgm:t>
    </dgm:pt>
    <dgm:pt modelId="{DFBA41EB-9874-4D78-856F-C34F3DA7CA97}">
      <dgm:prSet custT="1"/>
      <dgm:spPr/>
      <dgm:t>
        <a:bodyPr/>
        <a:lstStyle/>
        <a:p>
          <a:endParaRPr lang="ru-RU" sz="3600" dirty="0"/>
        </a:p>
      </dgm:t>
    </dgm:pt>
    <dgm:pt modelId="{177DB12B-E343-4580-BF66-1FBB55046491}" type="parTrans" cxnId="{9221FD68-F8AF-4371-AB7C-6B2E8A209BEE}">
      <dgm:prSet/>
      <dgm:spPr/>
      <dgm:t>
        <a:bodyPr/>
        <a:lstStyle/>
        <a:p>
          <a:endParaRPr lang="ru-RU"/>
        </a:p>
      </dgm:t>
    </dgm:pt>
    <dgm:pt modelId="{EC88DD7C-C37F-4134-ABD7-CC9EEEA6C59F}" type="sibTrans" cxnId="{9221FD68-F8AF-4371-AB7C-6B2E8A209BEE}">
      <dgm:prSet/>
      <dgm:spPr/>
      <dgm:t>
        <a:bodyPr/>
        <a:lstStyle/>
        <a:p>
          <a:endParaRPr lang="ru-RU"/>
        </a:p>
      </dgm:t>
    </dgm:pt>
    <dgm:pt modelId="{14691ED9-CCDE-410A-B4AA-907E1C58C7C9}">
      <dgm:prSet custT="1"/>
      <dgm:spPr/>
      <dgm:t>
        <a:bodyPr/>
        <a:lstStyle/>
        <a:p>
          <a:endParaRPr lang="ru-RU" sz="3600" dirty="0"/>
        </a:p>
      </dgm:t>
    </dgm:pt>
    <dgm:pt modelId="{A6D87D36-D894-4399-B7D9-2741CF2C9B9D}" type="parTrans" cxnId="{AC8D1F38-D711-4F78-A360-1C8D1661417A}">
      <dgm:prSet/>
      <dgm:spPr/>
      <dgm:t>
        <a:bodyPr/>
        <a:lstStyle/>
        <a:p>
          <a:endParaRPr lang="ru-RU"/>
        </a:p>
      </dgm:t>
    </dgm:pt>
    <dgm:pt modelId="{D5791416-95FD-4441-9F00-F84B925A10FB}" type="sibTrans" cxnId="{AC8D1F38-D711-4F78-A360-1C8D1661417A}">
      <dgm:prSet/>
      <dgm:spPr/>
      <dgm:t>
        <a:bodyPr/>
        <a:lstStyle/>
        <a:p>
          <a:endParaRPr lang="ru-RU"/>
        </a:p>
      </dgm:t>
    </dgm:pt>
    <dgm:pt modelId="{BE024CDC-5866-46CD-9810-EFD6C63965CA}">
      <dgm:prSet phldrT="[Текст]" custT="1"/>
      <dgm:spPr/>
      <dgm:t>
        <a:bodyPr lIns="108000" rIns="144000"/>
        <a:lstStyle/>
        <a:p>
          <a:r>
            <a:rPr lang="ru-RU" sz="1400" dirty="0" smtClean="0"/>
            <a:t>проектно-ориентированные задания</a:t>
          </a:r>
          <a:endParaRPr lang="ru-RU" sz="1400" dirty="0"/>
        </a:p>
      </dgm:t>
    </dgm:pt>
    <dgm:pt modelId="{9980B0EB-C840-4F44-938C-4B5C1120523B}" type="parTrans" cxnId="{72A9E527-1F13-4E17-920B-367673C4D519}">
      <dgm:prSet/>
      <dgm:spPr/>
    </dgm:pt>
    <dgm:pt modelId="{58D3D983-EA0A-4A1D-91F0-5EB7234773A6}" type="sibTrans" cxnId="{72A9E527-1F13-4E17-920B-367673C4D519}">
      <dgm:prSet/>
      <dgm:spPr/>
    </dgm:pt>
    <dgm:pt modelId="{3B3937DA-7197-4B09-AB74-F70FDA902F5E}" type="pres">
      <dgm:prSet presAssocID="{31E60F36-DE4B-4F8D-81B9-8AB19E4CB7E2}" presName="Name0" presStyleCnt="0">
        <dgm:presLayoutVars>
          <dgm:dir/>
          <dgm:animLvl val="lvl"/>
          <dgm:resizeHandles val="exact"/>
        </dgm:presLayoutVars>
      </dgm:prSet>
      <dgm:spPr/>
    </dgm:pt>
    <dgm:pt modelId="{658DE2BB-1653-407C-AC14-0DAA79B9F119}" type="pres">
      <dgm:prSet presAssocID="{256A9F36-755C-471B-B18F-0BA6C526B678}" presName="Name8" presStyleCnt="0"/>
      <dgm:spPr/>
    </dgm:pt>
    <dgm:pt modelId="{D59F7CC8-3CFF-4191-AECF-FA9A62D764A8}" type="pres">
      <dgm:prSet presAssocID="{256A9F36-755C-471B-B18F-0BA6C526B678}" presName="acctBkgd" presStyleLbl="alignAcc1" presStyleIdx="0" presStyleCnt="4" custAng="0" custScaleX="107322"/>
      <dgm:spPr/>
      <dgm:t>
        <a:bodyPr/>
        <a:lstStyle/>
        <a:p>
          <a:endParaRPr lang="ru-RU"/>
        </a:p>
      </dgm:t>
    </dgm:pt>
    <dgm:pt modelId="{446C90D4-0D61-4D57-90ED-22EEC8A153C0}" type="pres">
      <dgm:prSet presAssocID="{256A9F36-755C-471B-B18F-0BA6C526B678}" presName="acctTx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54664-EE6C-4D07-9322-90A9FDC572FF}" type="pres">
      <dgm:prSet presAssocID="{256A9F36-755C-471B-B18F-0BA6C526B678}" presName="level" presStyleLbl="node1" presStyleIdx="0" presStyleCnt="4" custScaleX="267928" custScaleY="32766" custLinFactNeighborX="-21013" custLinFactNeighborY="2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CA496-B965-4D33-9C11-6A0EDFCFA67D}" type="pres">
      <dgm:prSet presAssocID="{256A9F36-755C-471B-B18F-0BA6C526B6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8EA80-D9D9-4764-9392-6E16F4222101}" type="pres">
      <dgm:prSet presAssocID="{A0C93A46-BAAF-414C-82BB-94EAA715404E}" presName="Name8" presStyleCnt="0"/>
      <dgm:spPr/>
    </dgm:pt>
    <dgm:pt modelId="{7ACD6477-04BD-4A5B-A145-7A35BAAED24D}" type="pres">
      <dgm:prSet presAssocID="{A0C93A46-BAAF-414C-82BB-94EAA715404E}" presName="acctBkgd" presStyleLbl="alignAcc1" presStyleIdx="1" presStyleCnt="4" custScaleX="107322" custLinFactNeighborX="366"/>
      <dgm:spPr/>
      <dgm:t>
        <a:bodyPr/>
        <a:lstStyle/>
        <a:p>
          <a:endParaRPr lang="ru-RU"/>
        </a:p>
      </dgm:t>
    </dgm:pt>
    <dgm:pt modelId="{36AFCEEC-6259-493D-AB63-2FA41E70D63F}" type="pres">
      <dgm:prSet presAssocID="{A0C93A46-BAAF-414C-82BB-94EAA715404E}" presName="acctTx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6D4D86-3513-4DB8-AFD3-B1ADEC247328}" type="pres">
      <dgm:prSet presAssocID="{A0C93A46-BAAF-414C-82BB-94EAA715404E}" presName="level" presStyleLbl="node1" presStyleIdx="1" presStyleCnt="4" custScaleX="141907" custScaleY="71024" custLinFactNeighborX="-7659" custLinFactNeighborY="2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D7D5C-9C20-41CF-A483-93C172845CE2}" type="pres">
      <dgm:prSet presAssocID="{A0C93A46-BAAF-414C-82BB-94EAA71540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E98B8-83AD-4B5E-B6FD-9B869B08B036}" type="pres">
      <dgm:prSet presAssocID="{65895118-1D64-45F7-BCB8-390024772C06}" presName="Name8" presStyleCnt="0"/>
      <dgm:spPr/>
    </dgm:pt>
    <dgm:pt modelId="{D831ABF4-8376-4D12-8F9B-7379091C3138}" type="pres">
      <dgm:prSet presAssocID="{65895118-1D64-45F7-BCB8-390024772C06}" presName="acctBkgd" presStyleLbl="alignAcc1" presStyleIdx="2" presStyleCnt="4" custScaleX="107322" custLinFactNeighborX="840"/>
      <dgm:spPr/>
      <dgm:t>
        <a:bodyPr/>
        <a:lstStyle/>
        <a:p>
          <a:endParaRPr lang="ru-RU"/>
        </a:p>
      </dgm:t>
    </dgm:pt>
    <dgm:pt modelId="{E373FEFE-8C95-4F4C-99E3-7206D906D0CF}" type="pres">
      <dgm:prSet presAssocID="{65895118-1D64-45F7-BCB8-390024772C06}" presName="acctTx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F483D-1FA9-434F-BE41-50714A3FD085}" type="pres">
      <dgm:prSet presAssocID="{65895118-1D64-45F7-BCB8-390024772C06}" presName="level" presStyleLbl="node1" presStyleIdx="2" presStyleCnt="4" custScaleX="90297" custScaleY="80382" custLinFactNeighborX="-4107" custLinFactNeighborY="2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DAE7C-FCD5-4C90-B4C2-B45CA9612E3B}" type="pres">
      <dgm:prSet presAssocID="{65895118-1D64-45F7-BCB8-390024772C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089D2-CA7A-41FF-9436-6B4BEBBF2C38}" type="pres">
      <dgm:prSet presAssocID="{1FE09901-915A-42B0-BEB6-AD2BAC69735B}" presName="Name8" presStyleCnt="0"/>
      <dgm:spPr/>
    </dgm:pt>
    <dgm:pt modelId="{F5D151CA-2A67-4A96-AA17-CED279129863}" type="pres">
      <dgm:prSet presAssocID="{1FE09901-915A-42B0-BEB6-AD2BAC69735B}" presName="acctBkgd" presStyleLbl="alignAcc1" presStyleIdx="3" presStyleCnt="4" custScaleX="111842" custLinFactNeighborX="1681" custLinFactNeighborY="5441"/>
      <dgm:spPr/>
      <dgm:t>
        <a:bodyPr/>
        <a:lstStyle/>
        <a:p>
          <a:endParaRPr lang="ru-RU"/>
        </a:p>
      </dgm:t>
    </dgm:pt>
    <dgm:pt modelId="{4EC1A32A-F6E2-44EB-9BF1-743B20712F65}" type="pres">
      <dgm:prSet presAssocID="{1FE09901-915A-42B0-BEB6-AD2BAC69735B}" presName="acct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2ED7DE-CAD6-4CDB-9C7D-4409874B4335}" type="pres">
      <dgm:prSet presAssocID="{1FE09901-915A-42B0-BEB6-AD2BAC69735B}" presName="level" presStyleLbl="node1" presStyleIdx="3" presStyleCnt="4" custScaleX="79033" custScaleY="75810" custLinFactNeighborX="-2783" custLinFactNeighborY="2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BF6B5-1420-45B7-BDCB-F81665C74527}" type="pres">
      <dgm:prSet presAssocID="{1FE09901-915A-42B0-BEB6-AD2BAC6973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8870D-10FB-4359-8C70-3E38CB211A83}" type="presOf" srcId="{65895118-1D64-45F7-BCB8-390024772C06}" destId="{4F7DAE7C-FCD5-4C90-B4C2-B45CA9612E3B}" srcOrd="1" destOrd="0" presId="urn:microsoft.com/office/officeart/2005/8/layout/pyramid1"/>
    <dgm:cxn modelId="{AC8D1F38-D711-4F78-A360-1C8D1661417A}" srcId="{256A9F36-755C-471B-B18F-0BA6C526B678}" destId="{14691ED9-CCDE-410A-B4AA-907E1C58C7C9}" srcOrd="2" destOrd="0" parTransId="{A6D87D36-D894-4399-B7D9-2741CF2C9B9D}" sibTransId="{D5791416-95FD-4441-9F00-F84B925A10FB}"/>
    <dgm:cxn modelId="{C5017F8F-CBE3-4DCA-A0E8-56FB92428CB9}" type="presOf" srcId="{3E02846A-0CD3-4A03-AF04-00BA23DED1DE}" destId="{36AFCEEC-6259-493D-AB63-2FA41E70D63F}" srcOrd="1" destOrd="0" presId="urn:microsoft.com/office/officeart/2005/8/layout/pyramid1"/>
    <dgm:cxn modelId="{C1BF5376-275F-470E-BC3F-EE96F18EB144}" type="presOf" srcId="{6100462E-83BE-45CF-AC3B-6B29D49089A7}" destId="{D59F7CC8-3CFF-4191-AECF-FA9A62D764A8}" srcOrd="0" destOrd="3" presId="urn:microsoft.com/office/officeart/2005/8/layout/pyramid1"/>
    <dgm:cxn modelId="{F8C66F2A-B5C8-4900-B927-95621985C91C}" type="presOf" srcId="{B56AB1B6-819A-4249-8C04-21FB9A4ACA63}" destId="{F5D151CA-2A67-4A96-AA17-CED279129863}" srcOrd="0" destOrd="0" presId="urn:microsoft.com/office/officeart/2005/8/layout/pyramid1"/>
    <dgm:cxn modelId="{7AB1F4AE-134F-4C4E-AE9D-32488C5CBD9D}" type="presOf" srcId="{A718FF3C-FA9C-493B-958D-786C23AECA8A}" destId="{446C90D4-0D61-4D57-90ED-22EEC8A153C0}" srcOrd="1" destOrd="0" presId="urn:microsoft.com/office/officeart/2005/8/layout/pyramid1"/>
    <dgm:cxn modelId="{9221FD68-F8AF-4371-AB7C-6B2E8A209BEE}" srcId="{256A9F36-755C-471B-B18F-0BA6C526B678}" destId="{DFBA41EB-9874-4D78-856F-C34F3DA7CA97}" srcOrd="1" destOrd="0" parTransId="{177DB12B-E343-4580-BF66-1FBB55046491}" sibTransId="{EC88DD7C-C37F-4134-ABD7-CC9EEEA6C59F}"/>
    <dgm:cxn modelId="{771B0C97-FAE1-415E-8602-165237CCA2B7}" srcId="{A0C93A46-BAAF-414C-82BB-94EAA715404E}" destId="{3E02846A-0CD3-4A03-AF04-00BA23DED1DE}" srcOrd="0" destOrd="0" parTransId="{4E31D7DA-3800-49D2-B807-079EA745146B}" sibTransId="{16406D8F-D61C-41EB-B541-80BE75692FE7}"/>
    <dgm:cxn modelId="{AC67986D-AA24-4CCF-B350-2705A5AE1A13}" type="presOf" srcId="{BFE1F761-89A5-40AC-ACB7-A4A5DEA28179}" destId="{E373FEFE-8C95-4F4C-99E3-7206D906D0CF}" srcOrd="1" destOrd="0" presId="urn:microsoft.com/office/officeart/2005/8/layout/pyramid1"/>
    <dgm:cxn modelId="{50EB9C99-81CA-40D7-8459-2E75C61ABA66}" srcId="{31E60F36-DE4B-4F8D-81B9-8AB19E4CB7E2}" destId="{256A9F36-755C-471B-B18F-0BA6C526B678}" srcOrd="0" destOrd="0" parTransId="{5C7D747B-1D03-4478-A6D4-F00955260924}" sibTransId="{936D11A7-BF2C-4D6A-9732-F5DA5E0708CF}"/>
    <dgm:cxn modelId="{B2112DFB-9500-40DD-B64E-7DD98E53F558}" type="presOf" srcId="{64017CF6-194D-4374-8EA0-14D07942ACBB}" destId="{D59F7CC8-3CFF-4191-AECF-FA9A62D764A8}" srcOrd="0" destOrd="5" presId="urn:microsoft.com/office/officeart/2005/8/layout/pyramid1"/>
    <dgm:cxn modelId="{FA9D0944-8971-4E29-86C2-0C4EB7C4FB6B}" srcId="{1FE09901-915A-42B0-BEB6-AD2BAC69735B}" destId="{B56AB1B6-819A-4249-8C04-21FB9A4ACA63}" srcOrd="0" destOrd="0" parTransId="{008192CD-DD99-4DA2-B7EE-B3C4473EBD98}" sibTransId="{B2EA84D7-7FAA-4DFB-B715-4B495C47EDDE}"/>
    <dgm:cxn modelId="{880234D3-A935-4DD2-AA4F-73537E763269}" type="presOf" srcId="{E10452E4-6EB0-4B97-AC6F-6E75294C0E33}" destId="{F5D151CA-2A67-4A96-AA17-CED279129863}" srcOrd="0" destOrd="2" presId="urn:microsoft.com/office/officeart/2005/8/layout/pyramid1"/>
    <dgm:cxn modelId="{35680699-D208-470D-8B6A-80A95E18A5A7}" type="presOf" srcId="{BE024CDC-5866-46CD-9810-EFD6C63965CA}" destId="{E373FEFE-8C95-4F4C-99E3-7206D906D0CF}" srcOrd="1" destOrd="1" presId="urn:microsoft.com/office/officeart/2005/8/layout/pyramid1"/>
    <dgm:cxn modelId="{F62AED9A-8C91-4F53-BF3F-AED680E77091}" type="presOf" srcId="{82861238-2C00-41FA-B256-43F4521B3EF8}" destId="{4EC1A32A-F6E2-44EB-9BF1-743B20712F65}" srcOrd="1" destOrd="1" presId="urn:microsoft.com/office/officeart/2005/8/layout/pyramid1"/>
    <dgm:cxn modelId="{D2852408-3234-4245-B144-8663DA589746}" type="presOf" srcId="{A0C93A46-BAAF-414C-82BB-94EAA715404E}" destId="{349D7D5C-9C20-41CF-A483-93C172845CE2}" srcOrd="1" destOrd="0" presId="urn:microsoft.com/office/officeart/2005/8/layout/pyramid1"/>
    <dgm:cxn modelId="{EB94A814-BD4E-4CF5-9B46-67597F8A210C}" type="presOf" srcId="{14691ED9-CCDE-410A-B4AA-907E1C58C7C9}" destId="{D59F7CC8-3CFF-4191-AECF-FA9A62D764A8}" srcOrd="0" destOrd="2" presId="urn:microsoft.com/office/officeart/2005/8/layout/pyramid1"/>
    <dgm:cxn modelId="{1811885D-4A36-4F2D-AF39-7E6B60109EFA}" type="presOf" srcId="{A718FF3C-FA9C-493B-958D-786C23AECA8A}" destId="{D59F7CC8-3CFF-4191-AECF-FA9A62D764A8}" srcOrd="0" destOrd="0" presId="urn:microsoft.com/office/officeart/2005/8/layout/pyramid1"/>
    <dgm:cxn modelId="{B6A635B4-7587-4197-BCC4-C6B018AC788E}" type="presOf" srcId="{E10452E4-6EB0-4B97-AC6F-6E75294C0E33}" destId="{4EC1A32A-F6E2-44EB-9BF1-743B20712F65}" srcOrd="1" destOrd="2" presId="urn:microsoft.com/office/officeart/2005/8/layout/pyramid1"/>
    <dgm:cxn modelId="{423455EB-CFC8-4E67-B301-21C831EFF188}" srcId="{1FE09901-915A-42B0-BEB6-AD2BAC69735B}" destId="{E10452E4-6EB0-4B97-AC6F-6E75294C0E33}" srcOrd="2" destOrd="0" parTransId="{57F31147-04AF-45E1-974F-D9991C3242CE}" sibTransId="{5CCF8824-62EE-402A-8352-FD8ADC36A471}"/>
    <dgm:cxn modelId="{1DA189DF-5966-458A-84B7-B42E5F023DF5}" type="presOf" srcId="{9E283ED0-18B0-4432-8E54-1B3F9E4D561D}" destId="{446C90D4-0D61-4D57-90ED-22EEC8A153C0}" srcOrd="1" destOrd="4" presId="urn:microsoft.com/office/officeart/2005/8/layout/pyramid1"/>
    <dgm:cxn modelId="{B7850857-CEF9-4B3B-816D-E4172345493B}" type="presOf" srcId="{BE024CDC-5866-46CD-9810-EFD6C63965CA}" destId="{D831ABF4-8376-4D12-8F9B-7379091C3138}" srcOrd="0" destOrd="1" presId="urn:microsoft.com/office/officeart/2005/8/layout/pyramid1"/>
    <dgm:cxn modelId="{AD3D9437-7352-40AA-89B5-105E7913BD27}" srcId="{31E60F36-DE4B-4F8D-81B9-8AB19E4CB7E2}" destId="{1FE09901-915A-42B0-BEB6-AD2BAC69735B}" srcOrd="3" destOrd="0" parTransId="{95FEDEC4-3ECF-42A5-8E63-6F5B1323FF36}" sibTransId="{2320573E-407A-4AE9-89DC-8081F04A94A5}"/>
    <dgm:cxn modelId="{C45724E8-C37E-4969-BDD2-1F6E73023D89}" srcId="{A0C93A46-BAAF-414C-82BB-94EAA715404E}" destId="{B2D9E429-5FFA-4726-A931-781A364EDEDF}" srcOrd="2" destOrd="0" parTransId="{E5137661-3762-4516-801C-AD1645232027}" sibTransId="{AD13725F-0FF9-41D6-88E5-0B9CE82F0FE8}"/>
    <dgm:cxn modelId="{B26E706E-BF9E-4929-B395-9D942CC8F4DF}" type="presOf" srcId="{9202AA15-6940-459A-8E48-82989C67B8ED}" destId="{36AFCEEC-6259-493D-AB63-2FA41E70D63F}" srcOrd="1" destOrd="1" presId="urn:microsoft.com/office/officeart/2005/8/layout/pyramid1"/>
    <dgm:cxn modelId="{8805B786-0232-467D-B279-421898CCDE55}" type="presOf" srcId="{6100462E-83BE-45CF-AC3B-6B29D49089A7}" destId="{446C90D4-0D61-4D57-90ED-22EEC8A153C0}" srcOrd="1" destOrd="3" presId="urn:microsoft.com/office/officeart/2005/8/layout/pyramid1"/>
    <dgm:cxn modelId="{A59CC8DB-54B5-4625-B651-EB6AD0525CA2}" type="presOf" srcId="{14691ED9-CCDE-410A-B4AA-907E1C58C7C9}" destId="{446C90D4-0D61-4D57-90ED-22EEC8A153C0}" srcOrd="1" destOrd="2" presId="urn:microsoft.com/office/officeart/2005/8/layout/pyramid1"/>
    <dgm:cxn modelId="{48D143F7-350E-4025-B189-39010F1403D8}" type="presOf" srcId="{B2D9E429-5FFA-4726-A931-781A364EDEDF}" destId="{7ACD6477-04BD-4A5B-A145-7A35BAAED24D}" srcOrd="0" destOrd="2" presId="urn:microsoft.com/office/officeart/2005/8/layout/pyramid1"/>
    <dgm:cxn modelId="{8B61A73B-AB86-402F-ABD9-B90565081FA9}" type="presOf" srcId="{1FE09901-915A-42B0-BEB6-AD2BAC69735B}" destId="{032ED7DE-CAD6-4CDB-9C7D-4409874B4335}" srcOrd="0" destOrd="0" presId="urn:microsoft.com/office/officeart/2005/8/layout/pyramid1"/>
    <dgm:cxn modelId="{9D38DB8E-0515-49B5-9C07-ABF30889B92F}" type="presOf" srcId="{9202AA15-6940-459A-8E48-82989C67B8ED}" destId="{7ACD6477-04BD-4A5B-A145-7A35BAAED24D}" srcOrd="0" destOrd="1" presId="urn:microsoft.com/office/officeart/2005/8/layout/pyramid1"/>
    <dgm:cxn modelId="{9111725C-8A85-4818-988B-1617446B02CB}" type="presOf" srcId="{DFBA41EB-9874-4D78-856F-C34F3DA7CA97}" destId="{446C90D4-0D61-4D57-90ED-22EEC8A153C0}" srcOrd="1" destOrd="1" presId="urn:microsoft.com/office/officeart/2005/8/layout/pyramid1"/>
    <dgm:cxn modelId="{04AA0565-02AE-4825-B567-536AAB4689D6}" type="presOf" srcId="{64017CF6-194D-4374-8EA0-14D07942ACBB}" destId="{446C90D4-0D61-4D57-90ED-22EEC8A153C0}" srcOrd="1" destOrd="5" presId="urn:microsoft.com/office/officeart/2005/8/layout/pyramid1"/>
    <dgm:cxn modelId="{EDEE27D2-BE15-4526-8A14-29AFFFD54191}" type="presOf" srcId="{82861238-2C00-41FA-B256-43F4521B3EF8}" destId="{F5D151CA-2A67-4A96-AA17-CED279129863}" srcOrd="0" destOrd="1" presId="urn:microsoft.com/office/officeart/2005/8/layout/pyramid1"/>
    <dgm:cxn modelId="{E89AC0E0-6D2E-4427-AB88-E1A7DFD1E66B}" type="presOf" srcId="{B2D9E429-5FFA-4726-A931-781A364EDEDF}" destId="{36AFCEEC-6259-493D-AB63-2FA41E70D63F}" srcOrd="1" destOrd="2" presId="urn:microsoft.com/office/officeart/2005/8/layout/pyramid1"/>
    <dgm:cxn modelId="{67F8913A-66A9-4843-8D15-91B0D65C15A6}" type="presOf" srcId="{256A9F36-755C-471B-B18F-0BA6C526B678}" destId="{94054664-EE6C-4D07-9322-90A9FDC572FF}" srcOrd="0" destOrd="0" presId="urn:microsoft.com/office/officeart/2005/8/layout/pyramid1"/>
    <dgm:cxn modelId="{649FD9CD-1C9F-487A-B760-A25554DFDE80}" type="presOf" srcId="{9E283ED0-18B0-4432-8E54-1B3F9E4D561D}" destId="{D59F7CC8-3CFF-4191-AECF-FA9A62D764A8}" srcOrd="0" destOrd="4" presId="urn:microsoft.com/office/officeart/2005/8/layout/pyramid1"/>
    <dgm:cxn modelId="{72A9E527-1F13-4E17-920B-367673C4D519}" srcId="{65895118-1D64-45F7-BCB8-390024772C06}" destId="{BE024CDC-5866-46CD-9810-EFD6C63965CA}" srcOrd="1" destOrd="0" parTransId="{9980B0EB-C840-4F44-938C-4B5C1120523B}" sibTransId="{58D3D983-EA0A-4A1D-91F0-5EB7234773A6}"/>
    <dgm:cxn modelId="{87893B1D-2236-4E76-AA42-ADB6B4EE867C}" type="presOf" srcId="{A0C93A46-BAAF-414C-82BB-94EAA715404E}" destId="{6E6D4D86-3513-4DB8-AFD3-B1ADEC247328}" srcOrd="0" destOrd="0" presId="urn:microsoft.com/office/officeart/2005/8/layout/pyramid1"/>
    <dgm:cxn modelId="{C758FBC2-A5AB-431E-9DF0-141C7DABF64F}" srcId="{A0C93A46-BAAF-414C-82BB-94EAA715404E}" destId="{9202AA15-6940-459A-8E48-82989C67B8ED}" srcOrd="1" destOrd="0" parTransId="{A70B463C-3CC0-4900-A3C5-80C866D74F80}" sibTransId="{ECD87332-83A2-473D-817C-74F9E3224267}"/>
    <dgm:cxn modelId="{D4C79D0B-389A-412A-B02B-9329C94C20DA}" type="presOf" srcId="{DFBA41EB-9874-4D78-856F-C34F3DA7CA97}" destId="{D59F7CC8-3CFF-4191-AECF-FA9A62D764A8}" srcOrd="0" destOrd="1" presId="urn:microsoft.com/office/officeart/2005/8/layout/pyramid1"/>
    <dgm:cxn modelId="{C3DF4493-CB50-4D55-A37F-9BCBB50E7F62}" type="presOf" srcId="{B56AB1B6-819A-4249-8C04-21FB9A4ACA63}" destId="{4EC1A32A-F6E2-44EB-9BF1-743B20712F65}" srcOrd="1" destOrd="0" presId="urn:microsoft.com/office/officeart/2005/8/layout/pyramid1"/>
    <dgm:cxn modelId="{CB834A16-F475-42CB-A4F5-46211270AA7E}" srcId="{256A9F36-755C-471B-B18F-0BA6C526B678}" destId="{A718FF3C-FA9C-493B-958D-786C23AECA8A}" srcOrd="0" destOrd="0" parTransId="{B70478B4-A1D8-4697-99A2-2A13C9F64441}" sibTransId="{8C6F0A6A-5103-432F-855B-5D6264A1315D}"/>
    <dgm:cxn modelId="{3BBD4321-2D9E-4932-A919-6536DB68D2CD}" type="presOf" srcId="{256A9F36-755C-471B-B18F-0BA6C526B678}" destId="{712CA496-B965-4D33-9C11-6A0EDFCFA67D}" srcOrd="1" destOrd="0" presId="urn:microsoft.com/office/officeart/2005/8/layout/pyramid1"/>
    <dgm:cxn modelId="{7C459B5C-A6D7-4249-8384-EDB2FBE8B3F0}" srcId="{256A9F36-755C-471B-B18F-0BA6C526B678}" destId="{6100462E-83BE-45CF-AC3B-6B29D49089A7}" srcOrd="3" destOrd="0" parTransId="{A0664F12-A402-4CB9-BEE7-9097E670E01F}" sibTransId="{79EA727A-5D8A-4D22-A869-0D94EAED90AA}"/>
    <dgm:cxn modelId="{0CF2ADC1-DCC0-4BAE-8C3F-BDB2A723F685}" type="presOf" srcId="{1FE09901-915A-42B0-BEB6-AD2BAC69735B}" destId="{8D6BF6B5-1420-45B7-BDCB-F81665C74527}" srcOrd="1" destOrd="0" presId="urn:microsoft.com/office/officeart/2005/8/layout/pyramid1"/>
    <dgm:cxn modelId="{F327C8C9-3652-4485-A6FC-381C321D6BF1}" srcId="{31E60F36-DE4B-4F8D-81B9-8AB19E4CB7E2}" destId="{65895118-1D64-45F7-BCB8-390024772C06}" srcOrd="2" destOrd="0" parTransId="{E7D9E70F-BC5B-4E62-A00D-8C7CDC9B2A2E}" sibTransId="{4BA1545F-D40E-4CDB-89DE-55454F1B4D89}"/>
    <dgm:cxn modelId="{B630E84A-A03E-4EE3-A8B1-E0A9FB8C24CC}" type="presOf" srcId="{31E60F36-DE4B-4F8D-81B9-8AB19E4CB7E2}" destId="{3B3937DA-7197-4B09-AB74-F70FDA902F5E}" srcOrd="0" destOrd="0" presId="urn:microsoft.com/office/officeart/2005/8/layout/pyramid1"/>
    <dgm:cxn modelId="{B94277BD-9B4E-4EDC-893B-68CD5AF3A704}" srcId="{31E60F36-DE4B-4F8D-81B9-8AB19E4CB7E2}" destId="{A0C93A46-BAAF-414C-82BB-94EAA715404E}" srcOrd="1" destOrd="0" parTransId="{D76BA5E9-CC8E-489B-BF70-4E2FB123EFEB}" sibTransId="{4F3174EA-DD07-4C8D-8F83-6C24C5BD865C}"/>
    <dgm:cxn modelId="{273E61F4-C3AC-45F7-8145-6D644DE7547D}" srcId="{256A9F36-755C-471B-B18F-0BA6C526B678}" destId="{64017CF6-194D-4374-8EA0-14D07942ACBB}" srcOrd="5" destOrd="0" parTransId="{A9FBC67E-8E03-450D-AD80-F4724865739B}" sibTransId="{F29DD27A-A5BC-4B95-9038-256AFC4CE506}"/>
    <dgm:cxn modelId="{D2B67F91-5123-4818-A18B-6FB374045359}" srcId="{1FE09901-915A-42B0-BEB6-AD2BAC69735B}" destId="{82861238-2C00-41FA-B256-43F4521B3EF8}" srcOrd="1" destOrd="0" parTransId="{885F58DF-D590-4C83-B183-8800AD1A943B}" sibTransId="{1669A372-83B5-42C7-9D91-9FCE8838AD9F}"/>
    <dgm:cxn modelId="{8E5B3D2D-45D7-42E3-BD79-33856483576F}" type="presOf" srcId="{65895118-1D64-45F7-BCB8-390024772C06}" destId="{FC5F483D-1FA9-434F-BE41-50714A3FD085}" srcOrd="0" destOrd="0" presId="urn:microsoft.com/office/officeart/2005/8/layout/pyramid1"/>
    <dgm:cxn modelId="{DCCA8192-B445-415A-836C-FDCDD46EF3A8}" srcId="{256A9F36-755C-471B-B18F-0BA6C526B678}" destId="{9E283ED0-18B0-4432-8E54-1B3F9E4D561D}" srcOrd="4" destOrd="0" parTransId="{0937CD2C-1737-4C8D-8B05-4D8D93154354}" sibTransId="{B424414D-5355-440C-99C6-9DA7965E7EFF}"/>
    <dgm:cxn modelId="{C2749FEE-3297-4E4F-AFAF-6991828BFC08}" type="presOf" srcId="{BFE1F761-89A5-40AC-ACB7-A4A5DEA28179}" destId="{D831ABF4-8376-4D12-8F9B-7379091C3138}" srcOrd="0" destOrd="0" presId="urn:microsoft.com/office/officeart/2005/8/layout/pyramid1"/>
    <dgm:cxn modelId="{F8C340C1-070C-4CDD-BE16-BFD558B51B4E}" srcId="{65895118-1D64-45F7-BCB8-390024772C06}" destId="{BFE1F761-89A5-40AC-ACB7-A4A5DEA28179}" srcOrd="0" destOrd="0" parTransId="{A7C3D86D-2666-4C74-9DCB-1AB9F6527D07}" sibTransId="{C75C98EA-7125-49DA-9D47-5D0D7E56DFAA}"/>
    <dgm:cxn modelId="{EF59FB16-FB0B-4834-BA9A-5E7D07CDE3DF}" type="presOf" srcId="{3E02846A-0CD3-4A03-AF04-00BA23DED1DE}" destId="{7ACD6477-04BD-4A5B-A145-7A35BAAED24D}" srcOrd="0" destOrd="0" presId="urn:microsoft.com/office/officeart/2005/8/layout/pyramid1"/>
    <dgm:cxn modelId="{883BB32B-861E-459E-A1F7-F72375C5CFC8}" type="presParOf" srcId="{3B3937DA-7197-4B09-AB74-F70FDA902F5E}" destId="{658DE2BB-1653-407C-AC14-0DAA79B9F119}" srcOrd="0" destOrd="0" presId="urn:microsoft.com/office/officeart/2005/8/layout/pyramid1"/>
    <dgm:cxn modelId="{40AF9C06-18B8-4919-A7C4-E4B8FD8EFB0F}" type="presParOf" srcId="{658DE2BB-1653-407C-AC14-0DAA79B9F119}" destId="{D59F7CC8-3CFF-4191-AECF-FA9A62D764A8}" srcOrd="0" destOrd="0" presId="urn:microsoft.com/office/officeart/2005/8/layout/pyramid1"/>
    <dgm:cxn modelId="{E6972F90-4407-402B-9C76-D9211FE7F6B1}" type="presParOf" srcId="{658DE2BB-1653-407C-AC14-0DAA79B9F119}" destId="{446C90D4-0D61-4D57-90ED-22EEC8A153C0}" srcOrd="1" destOrd="0" presId="urn:microsoft.com/office/officeart/2005/8/layout/pyramid1"/>
    <dgm:cxn modelId="{F238CEFD-5AF5-43D2-ABD1-BCA4FFA3380A}" type="presParOf" srcId="{658DE2BB-1653-407C-AC14-0DAA79B9F119}" destId="{94054664-EE6C-4D07-9322-90A9FDC572FF}" srcOrd="2" destOrd="0" presId="urn:microsoft.com/office/officeart/2005/8/layout/pyramid1"/>
    <dgm:cxn modelId="{757F0362-A63D-4BAB-BF40-2DBEA51D04C7}" type="presParOf" srcId="{658DE2BB-1653-407C-AC14-0DAA79B9F119}" destId="{712CA496-B965-4D33-9C11-6A0EDFCFA67D}" srcOrd="3" destOrd="0" presId="urn:microsoft.com/office/officeart/2005/8/layout/pyramid1"/>
    <dgm:cxn modelId="{5A8AEDCD-1A8A-47C0-8EB6-9588EC526CD7}" type="presParOf" srcId="{3B3937DA-7197-4B09-AB74-F70FDA902F5E}" destId="{6E18EA80-D9D9-4764-9392-6E16F4222101}" srcOrd="1" destOrd="0" presId="urn:microsoft.com/office/officeart/2005/8/layout/pyramid1"/>
    <dgm:cxn modelId="{507B613A-C2C2-4DC9-9133-F493E1CFFD5A}" type="presParOf" srcId="{6E18EA80-D9D9-4764-9392-6E16F4222101}" destId="{7ACD6477-04BD-4A5B-A145-7A35BAAED24D}" srcOrd="0" destOrd="0" presId="urn:microsoft.com/office/officeart/2005/8/layout/pyramid1"/>
    <dgm:cxn modelId="{E0331F86-B29F-4B6A-9D80-227A2D7EC289}" type="presParOf" srcId="{6E18EA80-D9D9-4764-9392-6E16F4222101}" destId="{36AFCEEC-6259-493D-AB63-2FA41E70D63F}" srcOrd="1" destOrd="0" presId="urn:microsoft.com/office/officeart/2005/8/layout/pyramid1"/>
    <dgm:cxn modelId="{83715151-65E9-447F-B7EB-C5FD0DE9CD5C}" type="presParOf" srcId="{6E18EA80-D9D9-4764-9392-6E16F4222101}" destId="{6E6D4D86-3513-4DB8-AFD3-B1ADEC247328}" srcOrd="2" destOrd="0" presId="urn:microsoft.com/office/officeart/2005/8/layout/pyramid1"/>
    <dgm:cxn modelId="{22B6AC58-0AF1-4D08-9388-D9ECF13AABD8}" type="presParOf" srcId="{6E18EA80-D9D9-4764-9392-6E16F4222101}" destId="{349D7D5C-9C20-41CF-A483-93C172845CE2}" srcOrd="3" destOrd="0" presId="urn:microsoft.com/office/officeart/2005/8/layout/pyramid1"/>
    <dgm:cxn modelId="{34846C49-9D15-40B5-A9A0-FA77D74BDA7E}" type="presParOf" srcId="{3B3937DA-7197-4B09-AB74-F70FDA902F5E}" destId="{DB0E98B8-83AD-4B5E-B6FD-9B869B08B036}" srcOrd="2" destOrd="0" presId="urn:microsoft.com/office/officeart/2005/8/layout/pyramid1"/>
    <dgm:cxn modelId="{E0295BC8-9B98-440E-8B58-73B83B696675}" type="presParOf" srcId="{DB0E98B8-83AD-4B5E-B6FD-9B869B08B036}" destId="{D831ABF4-8376-4D12-8F9B-7379091C3138}" srcOrd="0" destOrd="0" presId="urn:microsoft.com/office/officeart/2005/8/layout/pyramid1"/>
    <dgm:cxn modelId="{75F9DAA8-1CA3-4258-87C6-A66870CEB265}" type="presParOf" srcId="{DB0E98B8-83AD-4B5E-B6FD-9B869B08B036}" destId="{E373FEFE-8C95-4F4C-99E3-7206D906D0CF}" srcOrd="1" destOrd="0" presId="urn:microsoft.com/office/officeart/2005/8/layout/pyramid1"/>
    <dgm:cxn modelId="{B3F16F5B-1162-4B46-8CC5-3489287C59C3}" type="presParOf" srcId="{DB0E98B8-83AD-4B5E-B6FD-9B869B08B036}" destId="{FC5F483D-1FA9-434F-BE41-50714A3FD085}" srcOrd="2" destOrd="0" presId="urn:microsoft.com/office/officeart/2005/8/layout/pyramid1"/>
    <dgm:cxn modelId="{EBCDF895-96CA-427F-8D7E-599F9AB47B3E}" type="presParOf" srcId="{DB0E98B8-83AD-4B5E-B6FD-9B869B08B036}" destId="{4F7DAE7C-FCD5-4C90-B4C2-B45CA9612E3B}" srcOrd="3" destOrd="0" presId="urn:microsoft.com/office/officeart/2005/8/layout/pyramid1"/>
    <dgm:cxn modelId="{8D3C12C8-6115-45D2-A06A-0E284646C08A}" type="presParOf" srcId="{3B3937DA-7197-4B09-AB74-F70FDA902F5E}" destId="{349089D2-CA7A-41FF-9436-6B4BEBBF2C38}" srcOrd="3" destOrd="0" presId="urn:microsoft.com/office/officeart/2005/8/layout/pyramid1"/>
    <dgm:cxn modelId="{9EB5A837-B2B1-448D-8222-8685B7BA8D33}" type="presParOf" srcId="{349089D2-CA7A-41FF-9436-6B4BEBBF2C38}" destId="{F5D151CA-2A67-4A96-AA17-CED279129863}" srcOrd="0" destOrd="0" presId="urn:microsoft.com/office/officeart/2005/8/layout/pyramid1"/>
    <dgm:cxn modelId="{82AF7FAC-0BED-4C97-BF5A-ADA431807E83}" type="presParOf" srcId="{349089D2-CA7A-41FF-9436-6B4BEBBF2C38}" destId="{4EC1A32A-F6E2-44EB-9BF1-743B20712F65}" srcOrd="1" destOrd="0" presId="urn:microsoft.com/office/officeart/2005/8/layout/pyramid1"/>
    <dgm:cxn modelId="{95F089A7-3543-467F-8E45-B290F74EE6EF}" type="presParOf" srcId="{349089D2-CA7A-41FF-9436-6B4BEBBF2C38}" destId="{032ED7DE-CAD6-4CDB-9C7D-4409874B4335}" srcOrd="2" destOrd="0" presId="urn:microsoft.com/office/officeart/2005/8/layout/pyramid1"/>
    <dgm:cxn modelId="{CD6FF2CF-1C69-4F0D-A85F-24E028020803}" type="presParOf" srcId="{349089D2-CA7A-41FF-9436-6B4BEBBF2C38}" destId="{8D6BF6B5-1420-45B7-BDCB-F81665C74527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D0C4D-C8A5-48B0-814C-F40F3D4C7A2B}" type="doc">
      <dgm:prSet loTypeId="urn:microsoft.com/office/officeart/2005/8/layout/chevron1" loCatId="process" qsTypeId="urn:microsoft.com/office/officeart/2005/8/quickstyle/3d3" qsCatId="3D" csTypeId="urn:microsoft.com/office/officeart/2005/8/colors/colorful5" csCatId="colorful" phldr="1"/>
      <dgm:spPr/>
    </dgm:pt>
    <dgm:pt modelId="{230A3A53-C9DC-4428-B5D8-CAA9968E5EB2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chemeClr val="tx1"/>
              </a:solidFill>
            </a:rPr>
            <a:t>Главное требование</a:t>
          </a:r>
          <a:endParaRPr lang="ru-RU" sz="2000" i="0" dirty="0">
            <a:solidFill>
              <a:schemeClr val="tx1"/>
            </a:solidFill>
          </a:endParaRPr>
        </a:p>
      </dgm:t>
    </dgm:pt>
    <dgm:pt modelId="{FF35F3B1-9BD6-404C-A82A-61C169E03C7A}" type="parTrans" cxnId="{7C5DBF7A-DC32-4850-86AC-8369C0C8DAC2}">
      <dgm:prSet/>
      <dgm:spPr/>
      <dgm:t>
        <a:bodyPr/>
        <a:lstStyle/>
        <a:p>
          <a:endParaRPr lang="ru-RU" sz="1600" i="1">
            <a:solidFill>
              <a:schemeClr val="tx1"/>
            </a:solidFill>
          </a:endParaRPr>
        </a:p>
      </dgm:t>
    </dgm:pt>
    <dgm:pt modelId="{8561F92E-883E-4EC1-B71F-BF79C69D11DB}" type="sibTrans" cxnId="{7C5DBF7A-DC32-4850-86AC-8369C0C8DAC2}">
      <dgm:prSet/>
      <dgm:spPr/>
      <dgm:t>
        <a:bodyPr/>
        <a:lstStyle/>
        <a:p>
          <a:endParaRPr lang="ru-RU" sz="1600" i="1">
            <a:solidFill>
              <a:schemeClr val="tx1"/>
            </a:solidFill>
          </a:endParaRPr>
        </a:p>
      </dgm:t>
    </dgm:pt>
    <dgm:pt modelId="{54A40D6D-3585-47FC-B1F1-97EFFAB0C760}">
      <dgm:prSet phldrT="[Текст]" custT="1"/>
      <dgm:spPr/>
      <dgm:t>
        <a:bodyPr/>
        <a:lstStyle/>
        <a:p>
          <a:r>
            <a:rPr lang="ru-RU" sz="1400" dirty="0" smtClean="0"/>
            <a:t>Возможность проверки готовности применять знания и умения на практике</a:t>
          </a:r>
          <a:endParaRPr lang="ru-RU" sz="1400" i="1" dirty="0">
            <a:solidFill>
              <a:schemeClr val="tx1"/>
            </a:solidFill>
          </a:endParaRPr>
        </a:p>
      </dgm:t>
    </dgm:pt>
    <dgm:pt modelId="{39E92681-4658-4FB7-87C1-78743F860A9A}" type="parTrans" cxnId="{BD14880A-2108-4208-BFFD-CE2F7471AEA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E150807-BE49-4A57-BD61-4D8429D48A80}" type="sibTrans" cxnId="{BD14880A-2108-4208-BFFD-CE2F7471AEA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B87B841-4F89-40AC-B565-F14118D4E317}" type="pres">
      <dgm:prSet presAssocID="{6E0D0C4D-C8A5-48B0-814C-F40F3D4C7A2B}" presName="Name0" presStyleCnt="0">
        <dgm:presLayoutVars>
          <dgm:dir/>
          <dgm:animLvl val="lvl"/>
          <dgm:resizeHandles val="exact"/>
        </dgm:presLayoutVars>
      </dgm:prSet>
      <dgm:spPr/>
    </dgm:pt>
    <dgm:pt modelId="{D05224AB-4009-45F1-AFE6-0AC4271B8FD1}" type="pres">
      <dgm:prSet presAssocID="{230A3A53-C9DC-4428-B5D8-CAA9968E5EB2}" presName="parTxOnly" presStyleLbl="node1" presStyleIdx="0" presStyleCnt="2" custLinFactNeighborX="-8300" custLinFactNeighborY="-51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FA40A-2987-4CF2-9D70-49A7CD2127A5}" type="pres">
      <dgm:prSet presAssocID="{8561F92E-883E-4EC1-B71F-BF79C69D11DB}" presName="parTxOnlySpace" presStyleCnt="0"/>
      <dgm:spPr/>
    </dgm:pt>
    <dgm:pt modelId="{D124CD99-1ACC-4DD1-839D-0D1D42FD0789}" type="pres">
      <dgm:prSet presAssocID="{54A40D6D-3585-47FC-B1F1-97EFFAB0C760}" presName="parTxOnly" presStyleLbl="node1" presStyleIdx="1" presStyleCnt="2" custLinFactNeighborY="-2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5674BB-6903-4148-BED5-49C06D9A5CA6}" type="presOf" srcId="{230A3A53-C9DC-4428-B5D8-CAA9968E5EB2}" destId="{D05224AB-4009-45F1-AFE6-0AC4271B8FD1}" srcOrd="0" destOrd="0" presId="urn:microsoft.com/office/officeart/2005/8/layout/chevron1"/>
    <dgm:cxn modelId="{573C9B0B-466E-4EA4-B039-9D5918F44224}" type="presOf" srcId="{54A40D6D-3585-47FC-B1F1-97EFFAB0C760}" destId="{D124CD99-1ACC-4DD1-839D-0D1D42FD0789}" srcOrd="0" destOrd="0" presId="urn:microsoft.com/office/officeart/2005/8/layout/chevron1"/>
    <dgm:cxn modelId="{7C5DBF7A-DC32-4850-86AC-8369C0C8DAC2}" srcId="{6E0D0C4D-C8A5-48B0-814C-F40F3D4C7A2B}" destId="{230A3A53-C9DC-4428-B5D8-CAA9968E5EB2}" srcOrd="0" destOrd="0" parTransId="{FF35F3B1-9BD6-404C-A82A-61C169E03C7A}" sibTransId="{8561F92E-883E-4EC1-B71F-BF79C69D11DB}"/>
    <dgm:cxn modelId="{BD14880A-2108-4208-BFFD-CE2F7471AEA5}" srcId="{6E0D0C4D-C8A5-48B0-814C-F40F3D4C7A2B}" destId="{54A40D6D-3585-47FC-B1F1-97EFFAB0C760}" srcOrd="1" destOrd="0" parTransId="{39E92681-4658-4FB7-87C1-78743F860A9A}" sibTransId="{0E150807-BE49-4A57-BD61-4D8429D48A80}"/>
    <dgm:cxn modelId="{C17DD0C9-89D0-42C8-9912-59ECEE38C431}" type="presOf" srcId="{6E0D0C4D-C8A5-48B0-814C-F40F3D4C7A2B}" destId="{CB87B841-4F89-40AC-B565-F14118D4E317}" srcOrd="0" destOrd="0" presId="urn:microsoft.com/office/officeart/2005/8/layout/chevron1"/>
    <dgm:cxn modelId="{D6D03FFC-C8B8-4D61-BCD3-32C3820BA0B7}" type="presParOf" srcId="{CB87B841-4F89-40AC-B565-F14118D4E317}" destId="{D05224AB-4009-45F1-AFE6-0AC4271B8FD1}" srcOrd="0" destOrd="0" presId="urn:microsoft.com/office/officeart/2005/8/layout/chevron1"/>
    <dgm:cxn modelId="{7EFB3CFD-6619-42B8-AF7B-A20B72DAACD7}" type="presParOf" srcId="{CB87B841-4F89-40AC-B565-F14118D4E317}" destId="{539FA40A-2987-4CF2-9D70-49A7CD2127A5}" srcOrd="1" destOrd="0" presId="urn:microsoft.com/office/officeart/2005/8/layout/chevron1"/>
    <dgm:cxn modelId="{B838D90F-6F3D-4653-AED6-82BEA0E765FF}" type="presParOf" srcId="{CB87B841-4F89-40AC-B565-F14118D4E317}" destId="{D124CD99-1ACC-4DD1-839D-0D1D42FD078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E60F36-DE4B-4F8D-81B9-8AB19E4CB7E2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256A9F36-755C-471B-B18F-0BA6C526B678}">
      <dgm:prSet phldrT="[Текст]" custT="1"/>
      <dgm:spPr/>
      <dgm:t>
        <a:bodyPr/>
        <a:lstStyle/>
        <a:p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объективность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5C7D747B-1D03-4478-A6D4-F00955260924}" type="parTrans" cxnId="{50EB9C99-81CA-40D7-8459-2E75C61ABA66}">
      <dgm:prSet/>
      <dgm:spPr/>
      <dgm:t>
        <a:bodyPr/>
        <a:lstStyle/>
        <a:p>
          <a:endParaRPr lang="ru-RU" sz="1100" b="1"/>
        </a:p>
      </dgm:t>
    </dgm:pt>
    <dgm:pt modelId="{936D11A7-BF2C-4D6A-9732-F5DA5E0708CF}" type="sibTrans" cxnId="{50EB9C99-81CA-40D7-8459-2E75C61ABA66}">
      <dgm:prSet/>
      <dgm:spPr/>
      <dgm:t>
        <a:bodyPr/>
        <a:lstStyle/>
        <a:p>
          <a:endParaRPr lang="ru-RU" sz="1100" b="1"/>
        </a:p>
      </dgm:t>
    </dgm:pt>
    <dgm:pt modelId="{65895118-1D64-45F7-BCB8-390024772C06}">
      <dgm:prSet phldrT="[Текст]" custT="1"/>
      <dgm:spPr/>
      <dgm:t>
        <a:bodyPr/>
        <a:lstStyle/>
        <a:p>
          <a:pPr algn="ctr"/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надежность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</dgm:t>
    </dgm:pt>
    <dgm:pt modelId="{E7D9E70F-BC5B-4E62-A00D-8C7CDC9B2A2E}" type="parTrans" cxnId="{F327C8C9-3652-4485-A6FC-381C321D6BF1}">
      <dgm:prSet/>
      <dgm:spPr/>
      <dgm:t>
        <a:bodyPr/>
        <a:lstStyle/>
        <a:p>
          <a:endParaRPr lang="ru-RU" sz="1100" b="1"/>
        </a:p>
      </dgm:t>
    </dgm:pt>
    <dgm:pt modelId="{4BA1545F-D40E-4CDB-89DE-55454F1B4D89}" type="sibTrans" cxnId="{F327C8C9-3652-4485-A6FC-381C321D6BF1}">
      <dgm:prSet/>
      <dgm:spPr/>
      <dgm:t>
        <a:bodyPr/>
        <a:lstStyle/>
        <a:p>
          <a:endParaRPr lang="ru-RU" sz="1100" b="1"/>
        </a:p>
      </dgm:t>
    </dgm:pt>
    <dgm:pt modelId="{1FE09901-915A-42B0-BEB6-AD2BAC69735B}">
      <dgm:prSet phldrT="[Текст]" custT="1"/>
      <dgm:spPr/>
      <dgm:t>
        <a:bodyPr/>
        <a:lstStyle/>
        <a:p>
          <a:r>
            <a:rPr lang="ru-RU" sz="2000" b="1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rPr>
            <a:t>валидность</a:t>
          </a:r>
          <a:endParaRPr lang="ru-RU" sz="2000" b="1" kern="1200" dirty="0">
            <a:solidFill>
              <a:schemeClr val="accent4">
                <a:lumMod val="60000"/>
                <a:lumOff val="40000"/>
              </a:schemeClr>
            </a:solidFill>
            <a:latin typeface="+mn-lt"/>
            <a:ea typeface="+mn-ea"/>
            <a:cs typeface="+mn-cs"/>
          </a:endParaRPr>
        </a:p>
      </dgm:t>
    </dgm:pt>
    <dgm:pt modelId="{95FEDEC4-3ECF-42A5-8E63-6F5B1323FF36}" type="parTrans" cxnId="{AD3D9437-7352-40AA-89B5-105E7913BD27}">
      <dgm:prSet/>
      <dgm:spPr/>
      <dgm:t>
        <a:bodyPr/>
        <a:lstStyle/>
        <a:p>
          <a:endParaRPr lang="ru-RU" sz="1100" b="1"/>
        </a:p>
      </dgm:t>
    </dgm:pt>
    <dgm:pt modelId="{2320573E-407A-4AE9-89DC-8081F04A94A5}" type="sibTrans" cxnId="{AD3D9437-7352-40AA-89B5-105E7913BD27}">
      <dgm:prSet/>
      <dgm:spPr/>
      <dgm:t>
        <a:bodyPr/>
        <a:lstStyle/>
        <a:p>
          <a:endParaRPr lang="ru-RU" sz="1100" b="1"/>
        </a:p>
      </dgm:t>
    </dgm:pt>
    <dgm:pt modelId="{3B3937DA-7197-4B09-AB74-F70FDA902F5E}" type="pres">
      <dgm:prSet presAssocID="{31E60F36-DE4B-4F8D-81B9-8AB19E4CB7E2}" presName="Name0" presStyleCnt="0">
        <dgm:presLayoutVars>
          <dgm:dir/>
          <dgm:animLvl val="lvl"/>
          <dgm:resizeHandles val="exact"/>
        </dgm:presLayoutVars>
      </dgm:prSet>
      <dgm:spPr/>
    </dgm:pt>
    <dgm:pt modelId="{658DE2BB-1653-407C-AC14-0DAA79B9F119}" type="pres">
      <dgm:prSet presAssocID="{256A9F36-755C-471B-B18F-0BA6C526B678}" presName="Name8" presStyleCnt="0"/>
      <dgm:spPr/>
    </dgm:pt>
    <dgm:pt modelId="{94054664-EE6C-4D07-9322-90A9FDC572FF}" type="pres">
      <dgm:prSet presAssocID="{256A9F36-755C-471B-B18F-0BA6C526B678}" presName="level" presStyleLbl="node1" presStyleIdx="0" presStyleCnt="3" custScaleX="105241" custScaleY="123763" custLinFactNeighborX="-2939" custLinFactNeighborY="16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CA496-B965-4D33-9C11-6A0EDFCFA67D}" type="pres">
      <dgm:prSet presAssocID="{256A9F36-755C-471B-B18F-0BA6C526B6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E98B8-83AD-4B5E-B6FD-9B869B08B036}" type="pres">
      <dgm:prSet presAssocID="{65895118-1D64-45F7-BCB8-390024772C06}" presName="Name8" presStyleCnt="0"/>
      <dgm:spPr/>
    </dgm:pt>
    <dgm:pt modelId="{FC5F483D-1FA9-434F-BE41-50714A3FD085}" type="pres">
      <dgm:prSet presAssocID="{65895118-1D64-45F7-BCB8-390024772C06}" presName="level" presStyleLbl="node1" presStyleIdx="1" presStyleCnt="3" custScaleX="90297" custScaleY="80382" custLinFactNeighborX="-1083" custLinFactNeighborY="2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DAE7C-FCD5-4C90-B4C2-B45CA9612E3B}" type="pres">
      <dgm:prSet presAssocID="{65895118-1D64-45F7-BCB8-390024772C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089D2-CA7A-41FF-9436-6B4BEBBF2C38}" type="pres">
      <dgm:prSet presAssocID="{1FE09901-915A-42B0-BEB6-AD2BAC69735B}" presName="Name8" presStyleCnt="0"/>
      <dgm:spPr/>
    </dgm:pt>
    <dgm:pt modelId="{032ED7DE-CAD6-4CDB-9C7D-4409874B4335}" type="pres">
      <dgm:prSet presAssocID="{1FE09901-915A-42B0-BEB6-AD2BAC69735B}" presName="level" presStyleLbl="node1" presStyleIdx="2" presStyleCnt="3" custScaleX="79033" custScaleY="75810" custLinFactNeighborX="-2467" custLinFactNeighborY="22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BF6B5-1420-45B7-BDCB-F81665C74527}" type="pres">
      <dgm:prSet presAssocID="{1FE09901-915A-42B0-BEB6-AD2BAC6973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03A7-E24D-4276-9D42-69375F3A9AB5}" type="presOf" srcId="{65895118-1D64-45F7-BCB8-390024772C06}" destId="{4F7DAE7C-FCD5-4C90-B4C2-B45CA9612E3B}" srcOrd="1" destOrd="0" presId="urn:microsoft.com/office/officeart/2005/8/layout/pyramid1"/>
    <dgm:cxn modelId="{13F8E70E-5725-4893-ABAC-2F2CDF099D33}" type="presOf" srcId="{65895118-1D64-45F7-BCB8-390024772C06}" destId="{FC5F483D-1FA9-434F-BE41-50714A3FD085}" srcOrd="0" destOrd="0" presId="urn:microsoft.com/office/officeart/2005/8/layout/pyramid1"/>
    <dgm:cxn modelId="{4366AC8D-83F6-4796-B57E-30383204359F}" type="presOf" srcId="{256A9F36-755C-471B-B18F-0BA6C526B678}" destId="{94054664-EE6C-4D07-9322-90A9FDC572FF}" srcOrd="0" destOrd="0" presId="urn:microsoft.com/office/officeart/2005/8/layout/pyramid1"/>
    <dgm:cxn modelId="{F327C8C9-3652-4485-A6FC-381C321D6BF1}" srcId="{31E60F36-DE4B-4F8D-81B9-8AB19E4CB7E2}" destId="{65895118-1D64-45F7-BCB8-390024772C06}" srcOrd="1" destOrd="0" parTransId="{E7D9E70F-BC5B-4E62-A00D-8C7CDC9B2A2E}" sibTransId="{4BA1545F-D40E-4CDB-89DE-55454F1B4D89}"/>
    <dgm:cxn modelId="{2A77888B-B8F2-40D7-B328-9F3818A3D060}" type="presOf" srcId="{256A9F36-755C-471B-B18F-0BA6C526B678}" destId="{712CA496-B965-4D33-9C11-6A0EDFCFA67D}" srcOrd="1" destOrd="0" presId="urn:microsoft.com/office/officeart/2005/8/layout/pyramid1"/>
    <dgm:cxn modelId="{AD3D9437-7352-40AA-89B5-105E7913BD27}" srcId="{31E60F36-DE4B-4F8D-81B9-8AB19E4CB7E2}" destId="{1FE09901-915A-42B0-BEB6-AD2BAC69735B}" srcOrd="2" destOrd="0" parTransId="{95FEDEC4-3ECF-42A5-8E63-6F5B1323FF36}" sibTransId="{2320573E-407A-4AE9-89DC-8081F04A94A5}"/>
    <dgm:cxn modelId="{83F2A021-2477-4E7D-81D1-DBD6AD83E5FA}" type="presOf" srcId="{31E60F36-DE4B-4F8D-81B9-8AB19E4CB7E2}" destId="{3B3937DA-7197-4B09-AB74-F70FDA902F5E}" srcOrd="0" destOrd="0" presId="urn:microsoft.com/office/officeart/2005/8/layout/pyramid1"/>
    <dgm:cxn modelId="{50EB9C99-81CA-40D7-8459-2E75C61ABA66}" srcId="{31E60F36-DE4B-4F8D-81B9-8AB19E4CB7E2}" destId="{256A9F36-755C-471B-B18F-0BA6C526B678}" srcOrd="0" destOrd="0" parTransId="{5C7D747B-1D03-4478-A6D4-F00955260924}" sibTransId="{936D11A7-BF2C-4D6A-9732-F5DA5E0708CF}"/>
    <dgm:cxn modelId="{F9C3333D-100A-4C8A-A1F8-20D0340F5A50}" type="presOf" srcId="{1FE09901-915A-42B0-BEB6-AD2BAC69735B}" destId="{8D6BF6B5-1420-45B7-BDCB-F81665C74527}" srcOrd="1" destOrd="0" presId="urn:microsoft.com/office/officeart/2005/8/layout/pyramid1"/>
    <dgm:cxn modelId="{C81DAFE6-0D37-4853-820D-3FF76CE656EE}" type="presOf" srcId="{1FE09901-915A-42B0-BEB6-AD2BAC69735B}" destId="{032ED7DE-CAD6-4CDB-9C7D-4409874B4335}" srcOrd="0" destOrd="0" presId="urn:microsoft.com/office/officeart/2005/8/layout/pyramid1"/>
    <dgm:cxn modelId="{CE820F2D-E927-41FD-9B6B-7712819CD493}" type="presParOf" srcId="{3B3937DA-7197-4B09-AB74-F70FDA902F5E}" destId="{658DE2BB-1653-407C-AC14-0DAA79B9F119}" srcOrd="0" destOrd="0" presId="urn:microsoft.com/office/officeart/2005/8/layout/pyramid1"/>
    <dgm:cxn modelId="{625E07AB-D040-441C-A7B6-D93C62120553}" type="presParOf" srcId="{658DE2BB-1653-407C-AC14-0DAA79B9F119}" destId="{94054664-EE6C-4D07-9322-90A9FDC572FF}" srcOrd="0" destOrd="0" presId="urn:microsoft.com/office/officeart/2005/8/layout/pyramid1"/>
    <dgm:cxn modelId="{B71E9928-F3C6-4FB9-B6FA-EC1B2BE20CD8}" type="presParOf" srcId="{658DE2BB-1653-407C-AC14-0DAA79B9F119}" destId="{712CA496-B965-4D33-9C11-6A0EDFCFA67D}" srcOrd="1" destOrd="0" presId="urn:microsoft.com/office/officeart/2005/8/layout/pyramid1"/>
    <dgm:cxn modelId="{9327B45F-A958-44DE-AED7-610224DADEBD}" type="presParOf" srcId="{3B3937DA-7197-4B09-AB74-F70FDA902F5E}" destId="{DB0E98B8-83AD-4B5E-B6FD-9B869B08B036}" srcOrd="1" destOrd="0" presId="urn:microsoft.com/office/officeart/2005/8/layout/pyramid1"/>
    <dgm:cxn modelId="{9944BB2F-E547-4F60-9802-2F76DC08C415}" type="presParOf" srcId="{DB0E98B8-83AD-4B5E-B6FD-9B869B08B036}" destId="{FC5F483D-1FA9-434F-BE41-50714A3FD085}" srcOrd="0" destOrd="0" presId="urn:microsoft.com/office/officeart/2005/8/layout/pyramid1"/>
    <dgm:cxn modelId="{E04E5B22-4E3B-45C8-BE58-2CEE22BF791C}" type="presParOf" srcId="{DB0E98B8-83AD-4B5E-B6FD-9B869B08B036}" destId="{4F7DAE7C-FCD5-4C90-B4C2-B45CA9612E3B}" srcOrd="1" destOrd="0" presId="urn:microsoft.com/office/officeart/2005/8/layout/pyramid1"/>
    <dgm:cxn modelId="{93EEAC7F-8C9D-488D-B00D-0E09C54F9C19}" type="presParOf" srcId="{3B3937DA-7197-4B09-AB74-F70FDA902F5E}" destId="{349089D2-CA7A-41FF-9436-6B4BEBBF2C38}" srcOrd="2" destOrd="0" presId="urn:microsoft.com/office/officeart/2005/8/layout/pyramid1"/>
    <dgm:cxn modelId="{20D339D9-317E-4322-93A8-15EFAC46099A}" type="presParOf" srcId="{349089D2-CA7A-41FF-9436-6B4BEBBF2C38}" destId="{032ED7DE-CAD6-4CDB-9C7D-4409874B4335}" srcOrd="0" destOrd="0" presId="urn:microsoft.com/office/officeart/2005/8/layout/pyramid1"/>
    <dgm:cxn modelId="{66DFD11A-C794-4A6C-B9BD-EADB2F182642}" type="presParOf" srcId="{349089D2-CA7A-41FF-9436-6B4BEBBF2C38}" destId="{8D6BF6B5-1420-45B7-BDCB-F81665C7452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0D0C4D-C8A5-48B0-814C-F40F3D4C7A2B}" type="doc">
      <dgm:prSet loTypeId="urn:microsoft.com/office/officeart/2005/8/layout/chevron1" loCatId="process" qsTypeId="urn:microsoft.com/office/officeart/2005/8/quickstyle/3d3" qsCatId="3D" csTypeId="urn:microsoft.com/office/officeart/2005/8/colors/colorful5" csCatId="colorful" phldr="1"/>
      <dgm:spPr/>
    </dgm:pt>
    <dgm:pt modelId="{9BBB2975-ED55-48A6-9F27-F0840992ABC1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tx1"/>
              </a:solidFill>
            </a:rPr>
            <a:t>ожидаемые результаты</a:t>
          </a:r>
          <a:endParaRPr lang="ru-RU" sz="1200" i="1" dirty="0">
            <a:solidFill>
              <a:schemeClr val="tx1"/>
            </a:solidFill>
          </a:endParaRPr>
        </a:p>
      </dgm:t>
    </dgm:pt>
    <dgm:pt modelId="{53784D7A-3FE7-402C-88BB-80766DF7164B}" type="parTrans" cxnId="{902C68C9-30E6-4C8C-B9FB-A12E303FB1D2}">
      <dgm:prSet/>
      <dgm:spPr/>
      <dgm:t>
        <a:bodyPr/>
        <a:lstStyle/>
        <a:p>
          <a:endParaRPr lang="ru-RU" sz="1400" i="1">
            <a:solidFill>
              <a:schemeClr val="tx1"/>
            </a:solidFill>
          </a:endParaRPr>
        </a:p>
      </dgm:t>
    </dgm:pt>
    <dgm:pt modelId="{A60F9DEF-3527-4130-821C-10B11A7D72A2}" type="sibTrans" cxnId="{902C68C9-30E6-4C8C-B9FB-A12E303FB1D2}">
      <dgm:prSet/>
      <dgm:spPr/>
      <dgm:t>
        <a:bodyPr/>
        <a:lstStyle/>
        <a:p>
          <a:endParaRPr lang="ru-RU" sz="1400" i="1">
            <a:solidFill>
              <a:schemeClr val="tx1"/>
            </a:solidFill>
          </a:endParaRPr>
        </a:p>
      </dgm:t>
    </dgm:pt>
    <dgm:pt modelId="{230A3A53-C9DC-4428-B5D8-CAA9968E5EB2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tx1"/>
              </a:solidFill>
            </a:rPr>
            <a:t>способ</a:t>
          </a:r>
          <a:r>
            <a:rPr lang="ru-RU" sz="1200" i="1" dirty="0" smtClean="0">
              <a:solidFill>
                <a:schemeClr val="tx1"/>
              </a:solidFill>
            </a:rPr>
            <a:t> их формирования и становления</a:t>
          </a:r>
          <a:endParaRPr lang="ru-RU" sz="1200" i="1" dirty="0">
            <a:solidFill>
              <a:schemeClr val="tx1"/>
            </a:solidFill>
          </a:endParaRPr>
        </a:p>
      </dgm:t>
    </dgm:pt>
    <dgm:pt modelId="{FF35F3B1-9BD6-404C-A82A-61C169E03C7A}" type="parTrans" cxnId="{7C5DBF7A-DC32-4850-86AC-8369C0C8DAC2}">
      <dgm:prSet/>
      <dgm:spPr/>
      <dgm:t>
        <a:bodyPr/>
        <a:lstStyle/>
        <a:p>
          <a:endParaRPr lang="ru-RU" sz="1400" i="1">
            <a:solidFill>
              <a:schemeClr val="tx1"/>
            </a:solidFill>
          </a:endParaRPr>
        </a:p>
      </dgm:t>
    </dgm:pt>
    <dgm:pt modelId="{8561F92E-883E-4EC1-B71F-BF79C69D11DB}" type="sibTrans" cxnId="{7C5DBF7A-DC32-4850-86AC-8369C0C8DAC2}">
      <dgm:prSet/>
      <dgm:spPr/>
      <dgm:t>
        <a:bodyPr/>
        <a:lstStyle/>
        <a:p>
          <a:endParaRPr lang="ru-RU" sz="1400" i="1">
            <a:solidFill>
              <a:schemeClr val="tx1"/>
            </a:solidFill>
          </a:endParaRPr>
        </a:p>
      </dgm:t>
    </dgm:pt>
    <dgm:pt modelId="{54A40D6D-3585-47FC-B1F1-97EFFAB0C760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tx1"/>
              </a:solidFill>
            </a:rPr>
            <a:t>содержание</a:t>
          </a:r>
          <a:r>
            <a:rPr lang="ru-RU" sz="1200" i="1" dirty="0" smtClean="0">
              <a:solidFill>
                <a:schemeClr val="tx1"/>
              </a:solidFill>
            </a:rPr>
            <a:t> конкурсных заданий</a:t>
          </a:r>
          <a:endParaRPr lang="ru-RU" sz="1200" i="1" dirty="0">
            <a:solidFill>
              <a:schemeClr val="tx1"/>
            </a:solidFill>
          </a:endParaRPr>
        </a:p>
      </dgm:t>
    </dgm:pt>
    <dgm:pt modelId="{39E92681-4658-4FB7-87C1-78743F860A9A}" type="parTrans" cxnId="{BD14880A-2108-4208-BFFD-CE2F7471AEA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150807-BE49-4A57-BD61-4D8429D48A80}" type="sibTrans" cxnId="{BD14880A-2108-4208-BFFD-CE2F7471AEA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87B841-4F89-40AC-B565-F14118D4E317}" type="pres">
      <dgm:prSet presAssocID="{6E0D0C4D-C8A5-48B0-814C-F40F3D4C7A2B}" presName="Name0" presStyleCnt="0">
        <dgm:presLayoutVars>
          <dgm:dir/>
          <dgm:animLvl val="lvl"/>
          <dgm:resizeHandles val="exact"/>
        </dgm:presLayoutVars>
      </dgm:prSet>
      <dgm:spPr/>
    </dgm:pt>
    <dgm:pt modelId="{FA9804BF-98FE-40D6-8540-53BC7BA180C7}" type="pres">
      <dgm:prSet presAssocID="{9BBB2975-ED55-48A6-9F27-F0840992ABC1}" presName="parTxOnly" presStyleLbl="node1" presStyleIdx="0" presStyleCnt="3" custLinFactNeighborX="-58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58E4BB-7FC1-4EEB-AAE7-1B4050739060}" type="pres">
      <dgm:prSet presAssocID="{A60F9DEF-3527-4130-821C-10B11A7D72A2}" presName="parTxOnlySpace" presStyleCnt="0"/>
      <dgm:spPr/>
    </dgm:pt>
    <dgm:pt modelId="{D05224AB-4009-45F1-AFE6-0AC4271B8FD1}" type="pres">
      <dgm:prSet presAssocID="{230A3A53-C9DC-4428-B5D8-CAA9968E5EB2}" presName="parTxOnly" presStyleLbl="node1" presStyleIdx="1" presStyleCnt="3" custLinFactNeighborX="-8300" custLinFactNeighborY="-512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FA40A-2987-4CF2-9D70-49A7CD2127A5}" type="pres">
      <dgm:prSet presAssocID="{8561F92E-883E-4EC1-B71F-BF79C69D11DB}" presName="parTxOnlySpace" presStyleCnt="0"/>
      <dgm:spPr/>
    </dgm:pt>
    <dgm:pt modelId="{D124CD99-1ACC-4DD1-839D-0D1D42FD0789}" type="pres">
      <dgm:prSet presAssocID="{54A40D6D-3585-47FC-B1F1-97EFFAB0C760}" presName="parTxOnly" presStyleLbl="node1" presStyleIdx="2" presStyleCnt="3" custLinFactNeighborY="-2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C4A209-DAAE-4698-9D27-2202963D42C1}" type="presOf" srcId="{6E0D0C4D-C8A5-48B0-814C-F40F3D4C7A2B}" destId="{CB87B841-4F89-40AC-B565-F14118D4E317}" srcOrd="0" destOrd="0" presId="urn:microsoft.com/office/officeart/2005/8/layout/chevron1"/>
    <dgm:cxn modelId="{7C5DBF7A-DC32-4850-86AC-8369C0C8DAC2}" srcId="{6E0D0C4D-C8A5-48B0-814C-F40F3D4C7A2B}" destId="{230A3A53-C9DC-4428-B5D8-CAA9968E5EB2}" srcOrd="1" destOrd="0" parTransId="{FF35F3B1-9BD6-404C-A82A-61C169E03C7A}" sibTransId="{8561F92E-883E-4EC1-B71F-BF79C69D11DB}"/>
    <dgm:cxn modelId="{8F7D0BB8-3B19-4552-8B75-AB68699BA87C}" type="presOf" srcId="{54A40D6D-3585-47FC-B1F1-97EFFAB0C760}" destId="{D124CD99-1ACC-4DD1-839D-0D1D42FD0789}" srcOrd="0" destOrd="0" presId="urn:microsoft.com/office/officeart/2005/8/layout/chevron1"/>
    <dgm:cxn modelId="{902C68C9-30E6-4C8C-B9FB-A12E303FB1D2}" srcId="{6E0D0C4D-C8A5-48B0-814C-F40F3D4C7A2B}" destId="{9BBB2975-ED55-48A6-9F27-F0840992ABC1}" srcOrd="0" destOrd="0" parTransId="{53784D7A-3FE7-402C-88BB-80766DF7164B}" sibTransId="{A60F9DEF-3527-4130-821C-10B11A7D72A2}"/>
    <dgm:cxn modelId="{79C96AD4-9ACF-4202-AB61-74DFFBA6C8AB}" type="presOf" srcId="{230A3A53-C9DC-4428-B5D8-CAA9968E5EB2}" destId="{D05224AB-4009-45F1-AFE6-0AC4271B8FD1}" srcOrd="0" destOrd="0" presId="urn:microsoft.com/office/officeart/2005/8/layout/chevron1"/>
    <dgm:cxn modelId="{13E1436E-AA9B-4D94-9D66-BD16B8239B30}" type="presOf" srcId="{9BBB2975-ED55-48A6-9F27-F0840992ABC1}" destId="{FA9804BF-98FE-40D6-8540-53BC7BA180C7}" srcOrd="0" destOrd="0" presId="urn:microsoft.com/office/officeart/2005/8/layout/chevron1"/>
    <dgm:cxn modelId="{BD14880A-2108-4208-BFFD-CE2F7471AEA5}" srcId="{6E0D0C4D-C8A5-48B0-814C-F40F3D4C7A2B}" destId="{54A40D6D-3585-47FC-B1F1-97EFFAB0C760}" srcOrd="2" destOrd="0" parTransId="{39E92681-4658-4FB7-87C1-78743F860A9A}" sibTransId="{0E150807-BE49-4A57-BD61-4D8429D48A80}"/>
    <dgm:cxn modelId="{3EEA1234-3F54-482A-8AA8-8BBDF2A656E4}" type="presParOf" srcId="{CB87B841-4F89-40AC-B565-F14118D4E317}" destId="{FA9804BF-98FE-40D6-8540-53BC7BA180C7}" srcOrd="0" destOrd="0" presId="urn:microsoft.com/office/officeart/2005/8/layout/chevron1"/>
    <dgm:cxn modelId="{7BE74153-94B3-44B0-9669-D0C2F2500701}" type="presParOf" srcId="{CB87B841-4F89-40AC-B565-F14118D4E317}" destId="{5058E4BB-7FC1-4EEB-AAE7-1B4050739060}" srcOrd="1" destOrd="0" presId="urn:microsoft.com/office/officeart/2005/8/layout/chevron1"/>
    <dgm:cxn modelId="{6A56EABA-7E94-4078-B236-26422F48D9FA}" type="presParOf" srcId="{CB87B841-4F89-40AC-B565-F14118D4E317}" destId="{D05224AB-4009-45F1-AFE6-0AC4271B8FD1}" srcOrd="2" destOrd="0" presId="urn:microsoft.com/office/officeart/2005/8/layout/chevron1"/>
    <dgm:cxn modelId="{FBAA3F1F-F728-48B4-BAC6-E229C2695B5D}" type="presParOf" srcId="{CB87B841-4F89-40AC-B565-F14118D4E317}" destId="{539FA40A-2987-4CF2-9D70-49A7CD2127A5}" srcOrd="3" destOrd="0" presId="urn:microsoft.com/office/officeart/2005/8/layout/chevron1"/>
    <dgm:cxn modelId="{DE536E02-3273-4D1B-9EF7-7590DAA69800}" type="presParOf" srcId="{CB87B841-4F89-40AC-B565-F14118D4E317}" destId="{D124CD99-1ACC-4DD1-839D-0D1D42FD078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93D273-96BF-4517-BF67-974BE5A92B6C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FA1CCE2-DC6A-4B74-B079-6A03652C6A1F}">
      <dgm:prSet phldrT="[Текст]" custT="1"/>
      <dgm:spPr/>
      <dgm:t>
        <a:bodyPr lIns="0" rIns="0"/>
        <a:lstStyle/>
        <a:p>
          <a:r>
            <a:rPr lang="ru-RU" sz="1800" b="1" dirty="0" smtClean="0"/>
            <a:t>Нормативные сведения</a:t>
          </a:r>
          <a:endParaRPr lang="ru-RU" sz="1800" b="1" dirty="0"/>
        </a:p>
      </dgm:t>
    </dgm:pt>
    <dgm:pt modelId="{85C058D8-5EC6-4FB6-8B49-8A89C53DC6D9}" type="parTrans" cxnId="{A668E010-39DD-49C7-AFF6-D2F76F721AFD}">
      <dgm:prSet/>
      <dgm:spPr/>
      <dgm:t>
        <a:bodyPr/>
        <a:lstStyle/>
        <a:p>
          <a:endParaRPr lang="ru-RU" sz="1400" b="1" i="0">
            <a:solidFill>
              <a:schemeClr val="tx1"/>
            </a:solidFill>
            <a:latin typeface="Arial Narrow" pitchFamily="34" charset="0"/>
            <a:cs typeface="Times New Roman" panose="02020603050405020304" pitchFamily="18" charset="0"/>
          </a:endParaRPr>
        </a:p>
      </dgm:t>
    </dgm:pt>
    <dgm:pt modelId="{8A8AE451-8399-4924-BA4B-D7CA034517B9}" type="sibTrans" cxnId="{A668E010-39DD-49C7-AFF6-D2F76F721AFD}">
      <dgm:prSet/>
      <dgm:spPr/>
      <dgm:t>
        <a:bodyPr/>
        <a:lstStyle/>
        <a:p>
          <a:endParaRPr lang="ru-RU" sz="1400" b="1" i="0">
            <a:solidFill>
              <a:schemeClr val="tx1"/>
            </a:solidFill>
            <a:latin typeface="Arial Narrow" pitchFamily="34" charset="0"/>
            <a:cs typeface="Times New Roman" panose="02020603050405020304" pitchFamily="18" charset="0"/>
          </a:endParaRPr>
        </a:p>
      </dgm:t>
    </dgm:pt>
    <dgm:pt modelId="{9506AE4B-ABC3-4B76-B915-595C37DD3AA5}">
      <dgm:prSet custT="1"/>
      <dgm:spPr/>
      <dgm:t>
        <a:bodyPr lIns="0" rIns="0"/>
        <a:lstStyle/>
        <a:p>
          <a:r>
            <a:rPr lang="ru-RU" sz="1800" b="1" dirty="0" smtClean="0"/>
            <a:t>Сведения о разработчиках </a:t>
          </a:r>
        </a:p>
      </dgm:t>
    </dgm:pt>
    <dgm:pt modelId="{9176E09F-CA50-4B42-A538-A111EF818102}" type="parTrans" cxnId="{F547662C-CE0E-4451-8116-95DE48BE444A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67925F58-BBD6-4AA1-A1DE-13772DB33991}" type="sibTrans" cxnId="{F547662C-CE0E-4451-8116-95DE48BE444A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5C6F32E3-C347-4621-A860-2BBECA529BC6}">
      <dgm:prSet custT="1"/>
      <dgm:spPr/>
      <dgm:t>
        <a:bodyPr lIns="0" rIns="0"/>
        <a:lstStyle/>
        <a:p>
          <a:r>
            <a:rPr lang="ru-RU" sz="1600" b="1" dirty="0" smtClean="0"/>
            <a:t>Общие выводы</a:t>
          </a:r>
          <a:r>
            <a:rPr lang="ru-RU" sz="1400" dirty="0" smtClean="0"/>
            <a:t>:</a:t>
          </a:r>
          <a:endParaRPr lang="ru-RU" sz="1400" b="1" i="0" dirty="0" smtClean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1D9886BA-4ECA-41B1-B313-CE05EBDE3BDF}" type="parTrans" cxnId="{3726478C-137F-4E8F-BD89-F5E7F1C6C355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95DA8183-706E-43F3-BF6A-7788017F1495}" type="sibTrans" cxnId="{3726478C-137F-4E8F-BD89-F5E7F1C6C355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55B6E8AF-E0C8-423E-ACBA-04E08BE67AD4}">
      <dgm:prSet custT="1"/>
      <dgm:spPr/>
      <dgm:t>
        <a:bodyPr lIns="36000" rIns="36000"/>
        <a:lstStyle/>
        <a:p>
          <a:r>
            <a:rPr lang="ru-RU" sz="1400" b="1" dirty="0" smtClean="0">
              <a:latin typeface="+mn-lt"/>
            </a:rPr>
            <a:t>итоговая характеристика ФОС</a:t>
          </a:r>
          <a:endParaRPr lang="ru-RU" sz="1400" b="1" i="0" dirty="0" smtClean="0">
            <a:latin typeface="+mn-lt"/>
            <a:cs typeface="Times New Roman" panose="02020603050405020304" pitchFamily="18" charset="0"/>
          </a:endParaRPr>
        </a:p>
      </dgm:t>
    </dgm:pt>
    <dgm:pt modelId="{871CB8F7-B81C-4059-B9AC-89370DAB91C5}" type="parTrans" cxnId="{94B072E1-3D59-4D6D-BADF-A68ED4BAE7A1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01FF09FF-A236-4565-9481-112EE3291E84}" type="sibTrans" cxnId="{94B072E1-3D59-4D6D-BADF-A68ED4BAE7A1}">
      <dgm:prSet/>
      <dgm:spPr/>
      <dgm:t>
        <a:bodyPr/>
        <a:lstStyle/>
        <a:p>
          <a:endParaRPr lang="ru-RU">
            <a:latin typeface="Arial Narrow" pitchFamily="34" charset="0"/>
          </a:endParaRPr>
        </a:p>
      </dgm:t>
    </dgm:pt>
    <dgm:pt modelId="{8454EFA5-61FA-45AC-8E8B-993DC73F6615}">
      <dgm:prSet custT="1"/>
      <dgm:spPr>
        <a:solidFill>
          <a:schemeClr val="accent1">
            <a:lumMod val="40000"/>
            <a:lumOff val="60000"/>
          </a:schemeClr>
        </a:solidFill>
      </dgm:spPr>
      <dgm:t>
        <a:bodyPr lIns="0" rIns="0"/>
        <a:lstStyle/>
        <a:p>
          <a:r>
            <a:rPr lang="ru-RU" sz="1600" b="1" dirty="0" smtClean="0"/>
            <a:t>Результаты экспертизы</a:t>
          </a:r>
        </a:p>
      </dgm:t>
    </dgm:pt>
    <dgm:pt modelId="{22167875-24BF-460D-978F-31E838B3D8D1}" type="parTrans" cxnId="{EC21F85E-4128-4DA2-B637-A95C1E45CBBD}">
      <dgm:prSet/>
      <dgm:spPr/>
      <dgm:t>
        <a:bodyPr/>
        <a:lstStyle/>
        <a:p>
          <a:endParaRPr lang="ru-RU"/>
        </a:p>
      </dgm:t>
    </dgm:pt>
    <dgm:pt modelId="{C0470CB9-0A84-43E5-B10E-16B916E5136A}" type="sibTrans" cxnId="{EC21F85E-4128-4DA2-B637-A95C1E45CBBD}">
      <dgm:prSet/>
      <dgm:spPr/>
      <dgm:t>
        <a:bodyPr/>
        <a:lstStyle/>
        <a:p>
          <a:endParaRPr lang="ru-RU"/>
        </a:p>
      </dgm:t>
    </dgm:pt>
    <dgm:pt modelId="{8E2E420D-24C8-464A-8BAA-B02BC256526C}">
      <dgm:prSet custT="1"/>
      <dgm:spPr/>
      <dgm:t>
        <a:bodyPr/>
        <a:lstStyle/>
        <a:p>
          <a:r>
            <a:rPr lang="ru-RU" sz="1400" b="1" dirty="0" smtClean="0">
              <a:latin typeface="+mn-lt"/>
              <a:cs typeface="Times New Roman" pitchFamily="18" charset="0"/>
            </a:rPr>
            <a:t>рекомендации (исполнителю, </a:t>
          </a:r>
          <a:r>
            <a:rPr lang="ru-RU" sz="1400" b="1" dirty="0" err="1" smtClean="0">
              <a:latin typeface="+mn-lt"/>
              <a:cs typeface="Times New Roman" pitchFamily="18" charset="0"/>
            </a:rPr>
            <a:t>госзаказчику</a:t>
          </a:r>
          <a:r>
            <a:rPr lang="ru-RU" sz="1400" b="1" dirty="0" smtClean="0">
              <a:latin typeface="+mn-lt"/>
              <a:cs typeface="Times New Roman" pitchFamily="18" charset="0"/>
            </a:rPr>
            <a:t>)</a:t>
          </a:r>
        </a:p>
      </dgm:t>
    </dgm:pt>
    <dgm:pt modelId="{81926943-76D1-4379-A9B5-CD759203625D}" type="parTrans" cxnId="{5863F8D6-994B-45F1-9A59-92995EBD464E}">
      <dgm:prSet/>
      <dgm:spPr/>
      <dgm:t>
        <a:bodyPr/>
        <a:lstStyle/>
        <a:p>
          <a:endParaRPr lang="ru-RU"/>
        </a:p>
      </dgm:t>
    </dgm:pt>
    <dgm:pt modelId="{49F7AD5F-CF4F-4E2C-989E-976A121BEDB6}" type="sibTrans" cxnId="{5863F8D6-994B-45F1-9A59-92995EBD464E}">
      <dgm:prSet/>
      <dgm:spPr/>
      <dgm:t>
        <a:bodyPr/>
        <a:lstStyle/>
        <a:p>
          <a:endParaRPr lang="ru-RU"/>
        </a:p>
      </dgm:t>
    </dgm:pt>
    <dgm:pt modelId="{4398E91E-3C92-49D4-991B-D05C090EE848}">
      <dgm:prSet custT="1"/>
      <dgm:spPr>
        <a:solidFill>
          <a:schemeClr val="accent1">
            <a:lumMod val="40000"/>
            <a:lumOff val="60000"/>
          </a:schemeClr>
        </a:solidFill>
      </dgm:spPr>
      <dgm:t>
        <a:bodyPr lIns="36000" rIns="108000"/>
        <a:lstStyle/>
        <a:p>
          <a:r>
            <a:rPr lang="ru-RU" sz="1250" b="1" dirty="0" smtClean="0">
              <a:latin typeface="Arial Narrow" pitchFamily="34" charset="0"/>
              <a:cs typeface="Times New Roman" pitchFamily="18" charset="0"/>
            </a:rPr>
            <a:t>по соответствию нормативам                                    </a:t>
          </a:r>
          <a:r>
            <a:rPr lang="ru-RU" sz="1250" b="1" dirty="0" smtClean="0">
              <a:latin typeface="Arial Narrow" pitchFamily="34" charset="0"/>
              <a:cs typeface="Times New Roman" pitchFamily="18" charset="0"/>
              <a:sym typeface="Symbol"/>
            </a:rPr>
            <a:t>   </a:t>
          </a:r>
          <a:r>
            <a:rPr lang="ru-RU" sz="1250" b="1" dirty="0" smtClean="0">
              <a:latin typeface="Arial Narrow" pitchFamily="34" charset="0"/>
              <a:cs typeface="Times New Roman" pitchFamily="18" charset="0"/>
            </a:rPr>
            <a:t>по форме</a:t>
          </a:r>
          <a:endParaRPr lang="ru-RU" sz="1250" b="1" dirty="0" smtClean="0"/>
        </a:p>
      </dgm:t>
    </dgm:pt>
    <dgm:pt modelId="{1BDE59B4-DAB0-4269-A386-F45F426FAF28}" type="sibTrans" cxnId="{53630338-04A8-4F93-8185-8C38F7CFCD0F}">
      <dgm:prSet/>
      <dgm:spPr/>
      <dgm:t>
        <a:bodyPr/>
        <a:lstStyle/>
        <a:p>
          <a:endParaRPr lang="ru-RU"/>
        </a:p>
      </dgm:t>
    </dgm:pt>
    <dgm:pt modelId="{6508929C-7582-4D22-AEB1-3B3AF2D8691B}" type="parTrans" cxnId="{53630338-04A8-4F93-8185-8C38F7CFCD0F}">
      <dgm:prSet/>
      <dgm:spPr/>
      <dgm:t>
        <a:bodyPr/>
        <a:lstStyle/>
        <a:p>
          <a:endParaRPr lang="ru-RU"/>
        </a:p>
      </dgm:t>
    </dgm:pt>
    <dgm:pt modelId="{107C6343-F5B6-42EB-9BFE-1B7C79D403DF}">
      <dgm:prSet custT="1"/>
      <dgm:spPr/>
      <dgm:t>
        <a:bodyPr/>
        <a:lstStyle/>
        <a:p>
          <a:r>
            <a:rPr lang="ru-RU" sz="1250" b="1" dirty="0" smtClean="0">
              <a:latin typeface="Arial Narrow" pitchFamily="34" charset="0"/>
              <a:cs typeface="Times New Roman" pitchFamily="18" charset="0"/>
            </a:rPr>
            <a:t>по обеспечению открытости  			 </a:t>
          </a:r>
          <a:r>
            <a:rPr lang="ru-RU" sz="1250" b="1" dirty="0" smtClean="0">
              <a:latin typeface="Arial Narrow" pitchFamily="34" charset="0"/>
              <a:cs typeface="Times New Roman" pitchFamily="18" charset="0"/>
              <a:sym typeface="Symbol"/>
            </a:rPr>
            <a:t>   </a:t>
          </a:r>
          <a:r>
            <a:rPr lang="ru-RU" sz="1250" b="1" dirty="0" smtClean="0">
              <a:latin typeface="Arial Narrow" pitchFamily="34" charset="0"/>
              <a:cs typeface="Times New Roman" pitchFamily="18" charset="0"/>
            </a:rPr>
            <a:t>по профильной ориентированности </a:t>
          </a:r>
        </a:p>
      </dgm:t>
    </dgm:pt>
    <dgm:pt modelId="{CDB5F8EB-8E43-44CE-868D-0DC87044B7AD}" type="parTrans" cxnId="{F1B21528-6CD7-4A56-A8CC-F9C8EE8C32E0}">
      <dgm:prSet/>
      <dgm:spPr/>
      <dgm:t>
        <a:bodyPr/>
        <a:lstStyle/>
        <a:p>
          <a:endParaRPr lang="ru-RU"/>
        </a:p>
      </dgm:t>
    </dgm:pt>
    <dgm:pt modelId="{1ECEED5A-8400-4A80-BDC3-17CDA0CC65D0}" type="sibTrans" cxnId="{F1B21528-6CD7-4A56-A8CC-F9C8EE8C32E0}">
      <dgm:prSet/>
      <dgm:spPr/>
      <dgm:t>
        <a:bodyPr/>
        <a:lstStyle/>
        <a:p>
          <a:endParaRPr lang="ru-RU"/>
        </a:p>
      </dgm:t>
    </dgm:pt>
    <dgm:pt modelId="{68335393-63D3-4558-850E-E925C08CAD3D}">
      <dgm:prSet custT="1"/>
      <dgm:spPr/>
      <dgm:t>
        <a:bodyPr/>
        <a:lstStyle/>
        <a:p>
          <a:r>
            <a:rPr lang="ru-RU" sz="1250" b="1" dirty="0" smtClean="0">
              <a:latin typeface="Arial Narrow" pitchFamily="34" charset="0"/>
              <a:cs typeface="Times New Roman" pitchFamily="18" charset="0"/>
            </a:rPr>
            <a:t>по актуальности и </a:t>
          </a:r>
          <a:r>
            <a:rPr lang="ru-RU" sz="1250" b="1" dirty="0" err="1" smtClean="0">
              <a:latin typeface="Arial Narrow" pitchFamily="34" charset="0"/>
              <a:cs typeface="Times New Roman" pitchFamily="18" charset="0"/>
            </a:rPr>
            <a:t>востребованности</a:t>
          </a:r>
          <a:r>
            <a:rPr lang="ru-RU" sz="1250" b="1" dirty="0" smtClean="0">
              <a:latin typeface="Arial Narrow" pitchFamily="34" charset="0"/>
              <a:cs typeface="Times New Roman" pitchFamily="18" charset="0"/>
            </a:rPr>
            <a:t> 		 </a:t>
          </a:r>
          <a:r>
            <a:rPr lang="ru-RU" sz="1250" b="1" dirty="0" smtClean="0">
              <a:latin typeface="Arial Narrow" pitchFamily="34" charset="0"/>
              <a:cs typeface="Times New Roman" pitchFamily="18" charset="0"/>
              <a:sym typeface="Symbol"/>
            </a:rPr>
            <a:t>   </a:t>
          </a:r>
          <a:r>
            <a:rPr lang="ru-RU" sz="1250" b="1" dirty="0" smtClean="0">
              <a:latin typeface="Arial Narrow" pitchFamily="34" charset="0"/>
              <a:cs typeface="Times New Roman" pitchFamily="18" charset="0"/>
            </a:rPr>
            <a:t>по прикладному назначению</a:t>
          </a:r>
        </a:p>
      </dgm:t>
    </dgm:pt>
    <dgm:pt modelId="{1D788AD7-69B3-4BE9-865F-6460528F3FD9}" type="parTrans" cxnId="{77F47B29-7F87-450D-B198-6ECA6B7D3213}">
      <dgm:prSet/>
      <dgm:spPr/>
      <dgm:t>
        <a:bodyPr/>
        <a:lstStyle/>
        <a:p>
          <a:endParaRPr lang="ru-RU"/>
        </a:p>
      </dgm:t>
    </dgm:pt>
    <dgm:pt modelId="{F47865E9-374E-4086-9DCD-B5B31AC1D06D}" type="sibTrans" cxnId="{77F47B29-7F87-450D-B198-6ECA6B7D3213}">
      <dgm:prSet/>
      <dgm:spPr/>
      <dgm:t>
        <a:bodyPr/>
        <a:lstStyle/>
        <a:p>
          <a:endParaRPr lang="ru-RU"/>
        </a:p>
      </dgm:t>
    </dgm:pt>
    <dgm:pt modelId="{64945A87-F2FD-40F9-9BAD-C400875AC527}">
      <dgm:prSet custT="1"/>
      <dgm:spPr/>
      <dgm:t>
        <a:bodyPr/>
        <a:lstStyle/>
        <a:p>
          <a:r>
            <a:rPr lang="ru-RU" sz="1250" b="1" dirty="0" smtClean="0">
              <a:latin typeface="Arial Narrow" pitchFamily="34" charset="0"/>
              <a:cs typeface="Times New Roman" pitchFamily="18" charset="0"/>
            </a:rPr>
            <a:t>по структуре и содержанию заданий		 </a:t>
          </a:r>
          <a:r>
            <a:rPr lang="ru-RU" sz="1250" b="1" dirty="0" smtClean="0">
              <a:latin typeface="Arial Narrow" pitchFamily="34" charset="0"/>
              <a:cs typeface="Times New Roman" pitchFamily="18" charset="0"/>
              <a:sym typeface="Symbol"/>
            </a:rPr>
            <a:t>   </a:t>
          </a:r>
          <a:r>
            <a:rPr lang="ru-RU" sz="1250" b="1" dirty="0" smtClean="0">
              <a:latin typeface="Arial Narrow" pitchFamily="34" charset="0"/>
              <a:cs typeface="Times New Roman" pitchFamily="18" charset="0"/>
            </a:rPr>
            <a:t>по  требованиям к ресурсному 						      обеспечению и МТБ</a:t>
          </a:r>
        </a:p>
      </dgm:t>
    </dgm:pt>
    <dgm:pt modelId="{5B9154CC-8EA0-4412-ACD6-6B5FB569133E}" type="parTrans" cxnId="{E801296D-557D-4F59-9886-87A82588CF06}">
      <dgm:prSet/>
      <dgm:spPr/>
      <dgm:t>
        <a:bodyPr/>
        <a:lstStyle/>
        <a:p>
          <a:endParaRPr lang="ru-RU"/>
        </a:p>
      </dgm:t>
    </dgm:pt>
    <dgm:pt modelId="{7EBC0C70-4DC5-4C5C-A863-6D4BA7FC1483}" type="sibTrans" cxnId="{E801296D-557D-4F59-9886-87A82588CF06}">
      <dgm:prSet/>
      <dgm:spPr/>
      <dgm:t>
        <a:bodyPr/>
        <a:lstStyle/>
        <a:p>
          <a:endParaRPr lang="ru-RU"/>
        </a:p>
      </dgm:t>
    </dgm:pt>
    <dgm:pt modelId="{4A44AC0B-C1EB-451B-A370-4658DF70A2E5}" type="pres">
      <dgm:prSet presAssocID="{AB93D273-96BF-4517-BF67-974BE5A92B6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2B6104-F251-4D82-81DC-0CBA69F8D762}" type="pres">
      <dgm:prSet presAssocID="{2FA1CCE2-DC6A-4B74-B079-6A03652C6A1F}" presName="linNode" presStyleCnt="0"/>
      <dgm:spPr/>
      <dgm:t>
        <a:bodyPr/>
        <a:lstStyle/>
        <a:p>
          <a:endParaRPr lang="ru-RU"/>
        </a:p>
      </dgm:t>
    </dgm:pt>
    <dgm:pt modelId="{B7F96BD2-0923-4910-98CF-1419E0922946}" type="pres">
      <dgm:prSet presAssocID="{2FA1CCE2-DC6A-4B74-B079-6A03652C6A1F}" presName="parentText" presStyleLbl="node1" presStyleIdx="0" presStyleCnt="4" custScaleX="124138" custLinFactNeighborX="-9990" custLinFactNeighborY="959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BF394-9097-4D4F-BBAF-CA52627AAB9A}" type="pres">
      <dgm:prSet presAssocID="{8A8AE451-8399-4924-BA4B-D7CA034517B9}" presName="sp" presStyleCnt="0"/>
      <dgm:spPr/>
      <dgm:t>
        <a:bodyPr/>
        <a:lstStyle/>
        <a:p>
          <a:endParaRPr lang="ru-RU"/>
        </a:p>
      </dgm:t>
    </dgm:pt>
    <dgm:pt modelId="{635826B4-2ABE-4FA2-A3A2-560536A1DDCB}" type="pres">
      <dgm:prSet presAssocID="{9506AE4B-ABC3-4B76-B915-595C37DD3AA5}" presName="linNode" presStyleCnt="0"/>
      <dgm:spPr/>
      <dgm:t>
        <a:bodyPr/>
        <a:lstStyle/>
        <a:p>
          <a:endParaRPr lang="ru-RU"/>
        </a:p>
      </dgm:t>
    </dgm:pt>
    <dgm:pt modelId="{B2DF5FEE-0836-41AA-8E14-9752110D27D3}" type="pres">
      <dgm:prSet presAssocID="{9506AE4B-ABC3-4B76-B915-595C37DD3AA5}" presName="parentText" presStyleLbl="node1" presStyleIdx="1" presStyleCnt="4" custScaleX="126258" custScaleY="96086" custLinFactX="28482" custLinFactNeighborX="100000" custLinFactNeighborY="-113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FB587-48B7-49EE-BEF0-A9787E612CDC}" type="pres">
      <dgm:prSet presAssocID="{67925F58-BBD6-4AA1-A1DE-13772DB33991}" presName="sp" presStyleCnt="0"/>
      <dgm:spPr/>
      <dgm:t>
        <a:bodyPr/>
        <a:lstStyle/>
        <a:p>
          <a:endParaRPr lang="ru-RU"/>
        </a:p>
      </dgm:t>
    </dgm:pt>
    <dgm:pt modelId="{033584E1-B34B-44FC-AF4D-EF4153C28320}" type="pres">
      <dgm:prSet presAssocID="{8454EFA5-61FA-45AC-8E8B-993DC73F6615}" presName="linNode" presStyleCnt="0"/>
      <dgm:spPr/>
    </dgm:pt>
    <dgm:pt modelId="{5DD441CE-9627-4B9B-8751-E2F410C2554D}" type="pres">
      <dgm:prSet presAssocID="{8454EFA5-61FA-45AC-8E8B-993DC73F6615}" presName="parentText" presStyleLbl="node1" presStyleIdx="2" presStyleCnt="4" custScaleX="58059" custScaleY="143282" custLinFactNeighborX="-33388" custLinFactNeighborY="-50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B3F262-95E2-4DA1-B4B0-03337CC7FF82}" type="pres">
      <dgm:prSet presAssocID="{8454EFA5-61FA-45AC-8E8B-993DC73F6615}" presName="descendantText" presStyleLbl="alignAccFollowNode1" presStyleIdx="0" presStyleCnt="2" custScaleX="114545" custScaleY="179197" custLinFactNeighborX="-5635" custLinFactNeighborY="-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B8478-2D05-4077-B549-E49DFB539F66}" type="pres">
      <dgm:prSet presAssocID="{C0470CB9-0A84-43E5-B10E-16B916E5136A}" presName="sp" presStyleCnt="0"/>
      <dgm:spPr/>
    </dgm:pt>
    <dgm:pt modelId="{55CDF495-B63C-4425-9921-02CD6D8663B2}" type="pres">
      <dgm:prSet presAssocID="{5C6F32E3-C347-4621-A860-2BBECA529BC6}" presName="linNode" presStyleCnt="0"/>
      <dgm:spPr/>
      <dgm:t>
        <a:bodyPr/>
        <a:lstStyle/>
        <a:p>
          <a:endParaRPr lang="ru-RU"/>
        </a:p>
      </dgm:t>
    </dgm:pt>
    <dgm:pt modelId="{A582C37C-A49E-42E0-875E-F2361432A54D}" type="pres">
      <dgm:prSet presAssocID="{5C6F32E3-C347-4621-A860-2BBECA529BC6}" presName="parentText" presStyleLbl="node1" presStyleIdx="3" presStyleCnt="4" custScaleX="58059" custScaleY="141821" custLinFactNeighborX="-19453" custLinFactNeighborY="-40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D0A8F-59DD-4E4A-8590-0AE7B8D54D3C}" type="pres">
      <dgm:prSet presAssocID="{5C6F32E3-C347-4621-A860-2BBECA529BC6}" presName="descendantText" presStyleLbl="alignAccFollowNode1" presStyleIdx="1" presStyleCnt="2" custScaleX="114122" custScaleY="123920" custLinFactNeighborX="-4841" custLinFactNeighborY="-96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76B542-71EF-41AE-950B-BF3D93F0B8F6}" type="presOf" srcId="{55B6E8AF-E0C8-423E-ACBA-04E08BE67AD4}" destId="{52DD0A8F-59DD-4E4A-8590-0AE7B8D54D3C}" srcOrd="0" destOrd="0" presId="urn:microsoft.com/office/officeart/2005/8/layout/vList5"/>
    <dgm:cxn modelId="{E9A7BF0D-D483-4614-A970-2D014C8DB851}" type="presOf" srcId="{AB93D273-96BF-4517-BF67-974BE5A92B6C}" destId="{4A44AC0B-C1EB-451B-A370-4658DF70A2E5}" srcOrd="0" destOrd="0" presId="urn:microsoft.com/office/officeart/2005/8/layout/vList5"/>
    <dgm:cxn modelId="{F1B21528-6CD7-4A56-A8CC-F9C8EE8C32E0}" srcId="{8454EFA5-61FA-45AC-8E8B-993DC73F6615}" destId="{107C6343-F5B6-42EB-9BFE-1B7C79D403DF}" srcOrd="1" destOrd="0" parTransId="{CDB5F8EB-8E43-44CE-868D-0DC87044B7AD}" sibTransId="{1ECEED5A-8400-4A80-BDC3-17CDA0CC65D0}"/>
    <dgm:cxn modelId="{AA8064B3-BBE2-4C2B-8C41-A88C1361802A}" type="presOf" srcId="{5C6F32E3-C347-4621-A860-2BBECA529BC6}" destId="{A582C37C-A49E-42E0-875E-F2361432A54D}" srcOrd="0" destOrd="0" presId="urn:microsoft.com/office/officeart/2005/8/layout/vList5"/>
    <dgm:cxn modelId="{94B072E1-3D59-4D6D-BADF-A68ED4BAE7A1}" srcId="{5C6F32E3-C347-4621-A860-2BBECA529BC6}" destId="{55B6E8AF-E0C8-423E-ACBA-04E08BE67AD4}" srcOrd="0" destOrd="0" parTransId="{871CB8F7-B81C-4059-B9AC-89370DAB91C5}" sibTransId="{01FF09FF-A236-4565-9481-112EE3291E84}"/>
    <dgm:cxn modelId="{EC21F85E-4128-4DA2-B637-A95C1E45CBBD}" srcId="{AB93D273-96BF-4517-BF67-974BE5A92B6C}" destId="{8454EFA5-61FA-45AC-8E8B-993DC73F6615}" srcOrd="2" destOrd="0" parTransId="{22167875-24BF-460D-978F-31E838B3D8D1}" sibTransId="{C0470CB9-0A84-43E5-B10E-16B916E5136A}"/>
    <dgm:cxn modelId="{894FBDD4-F6E2-4D92-A23C-C07E3F7E8D6B}" type="presOf" srcId="{4398E91E-3C92-49D4-991B-D05C090EE848}" destId="{02B3F262-95E2-4DA1-B4B0-03337CC7FF82}" srcOrd="0" destOrd="0" presId="urn:microsoft.com/office/officeart/2005/8/layout/vList5"/>
    <dgm:cxn modelId="{A668E010-39DD-49C7-AFF6-D2F76F721AFD}" srcId="{AB93D273-96BF-4517-BF67-974BE5A92B6C}" destId="{2FA1CCE2-DC6A-4B74-B079-6A03652C6A1F}" srcOrd="0" destOrd="0" parTransId="{85C058D8-5EC6-4FB6-8B49-8A89C53DC6D9}" sibTransId="{8A8AE451-8399-4924-BA4B-D7CA034517B9}"/>
    <dgm:cxn modelId="{5863F8D6-994B-45F1-9A59-92995EBD464E}" srcId="{5C6F32E3-C347-4621-A860-2BBECA529BC6}" destId="{8E2E420D-24C8-464A-8BAA-B02BC256526C}" srcOrd="1" destOrd="0" parTransId="{81926943-76D1-4379-A9B5-CD759203625D}" sibTransId="{49F7AD5F-CF4F-4E2C-989E-976A121BEDB6}"/>
    <dgm:cxn modelId="{77F47B29-7F87-450D-B198-6ECA6B7D3213}" srcId="{8454EFA5-61FA-45AC-8E8B-993DC73F6615}" destId="{68335393-63D3-4558-850E-E925C08CAD3D}" srcOrd="2" destOrd="0" parTransId="{1D788AD7-69B3-4BE9-865F-6460528F3FD9}" sibTransId="{F47865E9-374E-4086-9DCD-B5B31AC1D06D}"/>
    <dgm:cxn modelId="{D0E6C06C-CE1D-4D35-828B-42E30E8F3B31}" type="presOf" srcId="{68335393-63D3-4558-850E-E925C08CAD3D}" destId="{02B3F262-95E2-4DA1-B4B0-03337CC7FF82}" srcOrd="0" destOrd="2" presId="urn:microsoft.com/office/officeart/2005/8/layout/vList5"/>
    <dgm:cxn modelId="{B71F0042-B38E-466D-A8FA-933FFD162537}" type="presOf" srcId="{8E2E420D-24C8-464A-8BAA-B02BC256526C}" destId="{52DD0A8F-59DD-4E4A-8590-0AE7B8D54D3C}" srcOrd="0" destOrd="1" presId="urn:microsoft.com/office/officeart/2005/8/layout/vList5"/>
    <dgm:cxn modelId="{E801296D-557D-4F59-9886-87A82588CF06}" srcId="{8454EFA5-61FA-45AC-8E8B-993DC73F6615}" destId="{64945A87-F2FD-40F9-9BAD-C400875AC527}" srcOrd="3" destOrd="0" parTransId="{5B9154CC-8EA0-4412-ACD6-6B5FB569133E}" sibTransId="{7EBC0C70-4DC5-4C5C-A863-6D4BA7FC1483}"/>
    <dgm:cxn modelId="{C4621BBB-3836-4825-A79F-81DBA2357F46}" type="presOf" srcId="{8454EFA5-61FA-45AC-8E8B-993DC73F6615}" destId="{5DD441CE-9627-4B9B-8751-E2F410C2554D}" srcOrd="0" destOrd="0" presId="urn:microsoft.com/office/officeart/2005/8/layout/vList5"/>
    <dgm:cxn modelId="{F547662C-CE0E-4451-8116-95DE48BE444A}" srcId="{AB93D273-96BF-4517-BF67-974BE5A92B6C}" destId="{9506AE4B-ABC3-4B76-B915-595C37DD3AA5}" srcOrd="1" destOrd="0" parTransId="{9176E09F-CA50-4B42-A538-A111EF818102}" sibTransId="{67925F58-BBD6-4AA1-A1DE-13772DB33991}"/>
    <dgm:cxn modelId="{D432066A-8D36-48AA-8EBD-A34E912E887E}" type="presOf" srcId="{107C6343-F5B6-42EB-9BFE-1B7C79D403DF}" destId="{02B3F262-95E2-4DA1-B4B0-03337CC7FF82}" srcOrd="0" destOrd="1" presId="urn:microsoft.com/office/officeart/2005/8/layout/vList5"/>
    <dgm:cxn modelId="{CD16B26E-5DCD-47D3-A4F5-E34F79A6542A}" type="presOf" srcId="{64945A87-F2FD-40F9-9BAD-C400875AC527}" destId="{02B3F262-95E2-4DA1-B4B0-03337CC7FF82}" srcOrd="0" destOrd="3" presId="urn:microsoft.com/office/officeart/2005/8/layout/vList5"/>
    <dgm:cxn modelId="{ADE88F68-DA6B-4A65-BB2E-189BF9229F65}" type="presOf" srcId="{2FA1CCE2-DC6A-4B74-B079-6A03652C6A1F}" destId="{B7F96BD2-0923-4910-98CF-1419E0922946}" srcOrd="0" destOrd="0" presId="urn:microsoft.com/office/officeart/2005/8/layout/vList5"/>
    <dgm:cxn modelId="{F461305D-0DBC-4554-8EBC-8E4B2D5CD5D6}" type="presOf" srcId="{9506AE4B-ABC3-4B76-B915-595C37DD3AA5}" destId="{B2DF5FEE-0836-41AA-8E14-9752110D27D3}" srcOrd="0" destOrd="0" presId="urn:microsoft.com/office/officeart/2005/8/layout/vList5"/>
    <dgm:cxn modelId="{3726478C-137F-4E8F-BD89-F5E7F1C6C355}" srcId="{AB93D273-96BF-4517-BF67-974BE5A92B6C}" destId="{5C6F32E3-C347-4621-A860-2BBECA529BC6}" srcOrd="3" destOrd="0" parTransId="{1D9886BA-4ECA-41B1-B313-CE05EBDE3BDF}" sibTransId="{95DA8183-706E-43F3-BF6A-7788017F1495}"/>
    <dgm:cxn modelId="{53630338-04A8-4F93-8185-8C38F7CFCD0F}" srcId="{8454EFA5-61FA-45AC-8E8B-993DC73F6615}" destId="{4398E91E-3C92-49D4-991B-D05C090EE848}" srcOrd="0" destOrd="0" parTransId="{6508929C-7582-4D22-AEB1-3B3AF2D8691B}" sibTransId="{1BDE59B4-DAB0-4269-A386-F45F426FAF28}"/>
    <dgm:cxn modelId="{BDA48860-FFDA-4B9F-A605-F4F27572293D}" type="presParOf" srcId="{4A44AC0B-C1EB-451B-A370-4658DF70A2E5}" destId="{F52B6104-F251-4D82-81DC-0CBA69F8D762}" srcOrd="0" destOrd="0" presId="urn:microsoft.com/office/officeart/2005/8/layout/vList5"/>
    <dgm:cxn modelId="{5FD7639F-3EFE-44C0-8832-D0F169E6E3DC}" type="presParOf" srcId="{F52B6104-F251-4D82-81DC-0CBA69F8D762}" destId="{B7F96BD2-0923-4910-98CF-1419E0922946}" srcOrd="0" destOrd="0" presId="urn:microsoft.com/office/officeart/2005/8/layout/vList5"/>
    <dgm:cxn modelId="{6DC6B369-DCEC-4D06-A071-BAE2B57139AF}" type="presParOf" srcId="{4A44AC0B-C1EB-451B-A370-4658DF70A2E5}" destId="{432BF394-9097-4D4F-BBAF-CA52627AAB9A}" srcOrd="1" destOrd="0" presId="urn:microsoft.com/office/officeart/2005/8/layout/vList5"/>
    <dgm:cxn modelId="{086064EB-2336-4AF3-80D9-8F4BC2145916}" type="presParOf" srcId="{4A44AC0B-C1EB-451B-A370-4658DF70A2E5}" destId="{635826B4-2ABE-4FA2-A3A2-560536A1DDCB}" srcOrd="2" destOrd="0" presId="urn:microsoft.com/office/officeart/2005/8/layout/vList5"/>
    <dgm:cxn modelId="{3B77EB59-20C8-46B7-8E38-ECE3998E24A0}" type="presParOf" srcId="{635826B4-2ABE-4FA2-A3A2-560536A1DDCB}" destId="{B2DF5FEE-0836-41AA-8E14-9752110D27D3}" srcOrd="0" destOrd="0" presId="urn:microsoft.com/office/officeart/2005/8/layout/vList5"/>
    <dgm:cxn modelId="{DE6D2F1C-2648-406A-861A-FE1D9F1FE85A}" type="presParOf" srcId="{4A44AC0B-C1EB-451B-A370-4658DF70A2E5}" destId="{671FB587-48B7-49EE-BEF0-A9787E612CDC}" srcOrd="3" destOrd="0" presId="urn:microsoft.com/office/officeart/2005/8/layout/vList5"/>
    <dgm:cxn modelId="{A456C2CA-6E08-4590-845B-FE99DCDCCB6F}" type="presParOf" srcId="{4A44AC0B-C1EB-451B-A370-4658DF70A2E5}" destId="{033584E1-B34B-44FC-AF4D-EF4153C28320}" srcOrd="4" destOrd="0" presId="urn:microsoft.com/office/officeart/2005/8/layout/vList5"/>
    <dgm:cxn modelId="{6B08A716-6973-4F00-9EF9-3148595A2086}" type="presParOf" srcId="{033584E1-B34B-44FC-AF4D-EF4153C28320}" destId="{5DD441CE-9627-4B9B-8751-E2F410C2554D}" srcOrd="0" destOrd="0" presId="urn:microsoft.com/office/officeart/2005/8/layout/vList5"/>
    <dgm:cxn modelId="{5D17E0C6-F50A-481A-9275-002D15F6AE0C}" type="presParOf" srcId="{033584E1-B34B-44FC-AF4D-EF4153C28320}" destId="{02B3F262-95E2-4DA1-B4B0-03337CC7FF82}" srcOrd="1" destOrd="0" presId="urn:microsoft.com/office/officeart/2005/8/layout/vList5"/>
    <dgm:cxn modelId="{A8541726-56ED-4AD1-A39C-20172AABA1B1}" type="presParOf" srcId="{4A44AC0B-C1EB-451B-A370-4658DF70A2E5}" destId="{E9BB8478-2D05-4077-B549-E49DFB539F66}" srcOrd="5" destOrd="0" presId="urn:microsoft.com/office/officeart/2005/8/layout/vList5"/>
    <dgm:cxn modelId="{4B0449F0-3676-4822-98D1-DE7C5880F557}" type="presParOf" srcId="{4A44AC0B-C1EB-451B-A370-4658DF70A2E5}" destId="{55CDF495-B63C-4425-9921-02CD6D8663B2}" srcOrd="6" destOrd="0" presId="urn:microsoft.com/office/officeart/2005/8/layout/vList5"/>
    <dgm:cxn modelId="{3FD7B6E7-88D6-4815-87D9-3AA3AE901351}" type="presParOf" srcId="{55CDF495-B63C-4425-9921-02CD6D8663B2}" destId="{A582C37C-A49E-42E0-875E-F2361432A54D}" srcOrd="0" destOrd="0" presId="urn:microsoft.com/office/officeart/2005/8/layout/vList5"/>
    <dgm:cxn modelId="{126B7D39-1079-44B1-96EF-250E2F75FBF4}" type="presParOf" srcId="{55CDF495-B63C-4425-9921-02CD6D8663B2}" destId="{52DD0A8F-59DD-4E4A-8590-0AE7B8D54D3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E60F36-DE4B-4F8D-81B9-8AB19E4CB7E2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256A9F36-755C-471B-B18F-0BA6C526B678}">
      <dgm:prSet phldrT="[Текст]" custT="1"/>
      <dgm:spPr/>
      <dgm:t>
        <a:bodyPr/>
        <a:lstStyle/>
        <a:p>
          <a:r>
            <a:rPr lang="ru-RU" sz="1800" b="1" u="none" kern="1200" dirty="0" smtClean="0">
              <a:solidFill>
                <a:schemeClr val="tx2"/>
              </a:solidFill>
            </a:rPr>
            <a:t>Рекомендация эксперта </a:t>
          </a:r>
          <a:r>
            <a:rPr lang="ru-RU" sz="1800" b="1" u="none" kern="1200" dirty="0" smtClean="0">
              <a:solidFill>
                <a:schemeClr val="tx2"/>
              </a:solidFill>
            </a:rPr>
            <a:t>Исполнителю (разработчику)</a:t>
          </a:r>
          <a:endParaRPr lang="ru-RU" sz="1800" b="1" u="none" kern="1200" dirty="0">
            <a:solidFill>
              <a:schemeClr val="tx2"/>
            </a:solidFill>
          </a:endParaRPr>
        </a:p>
      </dgm:t>
    </dgm:pt>
    <dgm:pt modelId="{5C7D747B-1D03-4478-A6D4-F00955260924}" type="parTrans" cxnId="{50EB9C99-81CA-40D7-8459-2E75C61ABA66}">
      <dgm:prSet/>
      <dgm:spPr/>
      <dgm:t>
        <a:bodyPr/>
        <a:lstStyle/>
        <a:p>
          <a:endParaRPr lang="ru-RU" sz="1100" b="1"/>
        </a:p>
      </dgm:t>
    </dgm:pt>
    <dgm:pt modelId="{936D11A7-BF2C-4D6A-9732-F5DA5E0708CF}" type="sibTrans" cxnId="{50EB9C99-81CA-40D7-8459-2E75C61ABA66}">
      <dgm:prSet/>
      <dgm:spPr/>
      <dgm:t>
        <a:bodyPr/>
        <a:lstStyle/>
        <a:p>
          <a:endParaRPr lang="ru-RU" sz="1100" b="1"/>
        </a:p>
      </dgm:t>
    </dgm:pt>
    <dgm:pt modelId="{65895118-1D64-45F7-BCB8-390024772C06}">
      <dgm:prSet phldrT="[Текст]" custT="1"/>
      <dgm:spPr/>
      <dgm:t>
        <a:bodyPr/>
        <a:lstStyle/>
        <a:p>
          <a:pPr algn="ctr"/>
          <a:r>
            <a:rPr lang="ru-RU" sz="1800" b="1" u="none" kern="1200" dirty="0" smtClean="0">
              <a:solidFill>
                <a:schemeClr val="tx2"/>
              </a:solidFill>
            </a:rPr>
            <a:t>Рекомендация эксперта Государственному заказчику</a:t>
          </a:r>
          <a:endParaRPr lang="ru-RU" sz="1800" b="1" u="none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gm:t>
    </dgm:pt>
    <dgm:pt modelId="{E7D9E70F-BC5B-4E62-A00D-8C7CDC9B2A2E}" type="parTrans" cxnId="{F327C8C9-3652-4485-A6FC-381C321D6BF1}">
      <dgm:prSet/>
      <dgm:spPr/>
      <dgm:t>
        <a:bodyPr/>
        <a:lstStyle/>
        <a:p>
          <a:endParaRPr lang="ru-RU" sz="1100" b="1"/>
        </a:p>
      </dgm:t>
    </dgm:pt>
    <dgm:pt modelId="{4BA1545F-D40E-4CDB-89DE-55454F1B4D89}" type="sibTrans" cxnId="{F327C8C9-3652-4485-A6FC-381C321D6BF1}">
      <dgm:prSet/>
      <dgm:spPr/>
      <dgm:t>
        <a:bodyPr/>
        <a:lstStyle/>
        <a:p>
          <a:endParaRPr lang="ru-RU" sz="1100" b="1"/>
        </a:p>
      </dgm:t>
    </dgm:pt>
    <dgm:pt modelId="{1FE09901-915A-42B0-BEB6-AD2BAC69735B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rPr>
            <a:t>Результат экспертного заключения (ФОС отвечают/не отвечают требованиям)</a:t>
          </a:r>
          <a:endParaRPr lang="ru-RU" sz="1800" b="1" kern="1200" dirty="0">
            <a:solidFill>
              <a:schemeClr val="accent4">
                <a:lumMod val="60000"/>
                <a:lumOff val="40000"/>
              </a:schemeClr>
            </a:solidFill>
            <a:latin typeface="+mn-lt"/>
            <a:ea typeface="+mn-ea"/>
            <a:cs typeface="+mn-cs"/>
          </a:endParaRPr>
        </a:p>
      </dgm:t>
    </dgm:pt>
    <dgm:pt modelId="{95FEDEC4-3ECF-42A5-8E63-6F5B1323FF36}" type="parTrans" cxnId="{AD3D9437-7352-40AA-89B5-105E7913BD27}">
      <dgm:prSet/>
      <dgm:spPr/>
      <dgm:t>
        <a:bodyPr/>
        <a:lstStyle/>
        <a:p>
          <a:endParaRPr lang="ru-RU" sz="1100" b="1"/>
        </a:p>
      </dgm:t>
    </dgm:pt>
    <dgm:pt modelId="{2320573E-407A-4AE9-89DC-8081F04A94A5}" type="sibTrans" cxnId="{AD3D9437-7352-40AA-89B5-105E7913BD27}">
      <dgm:prSet/>
      <dgm:spPr/>
      <dgm:t>
        <a:bodyPr/>
        <a:lstStyle/>
        <a:p>
          <a:endParaRPr lang="ru-RU" sz="1100" b="1"/>
        </a:p>
      </dgm:t>
    </dgm:pt>
    <dgm:pt modelId="{3B3937DA-7197-4B09-AB74-F70FDA902F5E}" type="pres">
      <dgm:prSet presAssocID="{31E60F36-DE4B-4F8D-81B9-8AB19E4CB7E2}" presName="Name0" presStyleCnt="0">
        <dgm:presLayoutVars>
          <dgm:dir/>
          <dgm:animLvl val="lvl"/>
          <dgm:resizeHandles val="exact"/>
        </dgm:presLayoutVars>
      </dgm:prSet>
      <dgm:spPr/>
    </dgm:pt>
    <dgm:pt modelId="{658DE2BB-1653-407C-AC14-0DAA79B9F119}" type="pres">
      <dgm:prSet presAssocID="{256A9F36-755C-471B-B18F-0BA6C526B678}" presName="Name8" presStyleCnt="0"/>
      <dgm:spPr/>
    </dgm:pt>
    <dgm:pt modelId="{94054664-EE6C-4D07-9322-90A9FDC572FF}" type="pres">
      <dgm:prSet presAssocID="{256A9F36-755C-471B-B18F-0BA6C526B678}" presName="level" presStyleLbl="node1" presStyleIdx="0" presStyleCnt="3" custScaleX="105241" custScaleY="123763" custLinFactNeighborX="-2939" custLinFactNeighborY="16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CA496-B965-4D33-9C11-6A0EDFCFA67D}" type="pres">
      <dgm:prSet presAssocID="{256A9F36-755C-471B-B18F-0BA6C526B67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E98B8-83AD-4B5E-B6FD-9B869B08B036}" type="pres">
      <dgm:prSet presAssocID="{65895118-1D64-45F7-BCB8-390024772C06}" presName="Name8" presStyleCnt="0"/>
      <dgm:spPr/>
    </dgm:pt>
    <dgm:pt modelId="{FC5F483D-1FA9-434F-BE41-50714A3FD085}" type="pres">
      <dgm:prSet presAssocID="{65895118-1D64-45F7-BCB8-390024772C06}" presName="level" presStyleLbl="node1" presStyleIdx="1" presStyleCnt="3" custScaleX="90297" custScaleY="80382" custLinFactNeighborX="-1083" custLinFactNeighborY="28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DAE7C-FCD5-4C90-B4C2-B45CA9612E3B}" type="pres">
      <dgm:prSet presAssocID="{65895118-1D64-45F7-BCB8-390024772C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089D2-CA7A-41FF-9436-6B4BEBBF2C38}" type="pres">
      <dgm:prSet presAssocID="{1FE09901-915A-42B0-BEB6-AD2BAC69735B}" presName="Name8" presStyleCnt="0"/>
      <dgm:spPr/>
    </dgm:pt>
    <dgm:pt modelId="{032ED7DE-CAD6-4CDB-9C7D-4409874B4335}" type="pres">
      <dgm:prSet presAssocID="{1FE09901-915A-42B0-BEB6-AD2BAC69735B}" presName="level" presStyleLbl="node1" presStyleIdx="2" presStyleCnt="3" custScaleX="79033" custScaleY="75810" custLinFactNeighborX="-2467" custLinFactNeighborY="22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BF6B5-1420-45B7-BDCB-F81665C74527}" type="pres">
      <dgm:prSet presAssocID="{1FE09901-915A-42B0-BEB6-AD2BAC6973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4BF95F-AB22-4E7E-B7DE-7B2AE0E91D0E}" type="presOf" srcId="{65895118-1D64-45F7-BCB8-390024772C06}" destId="{FC5F483D-1FA9-434F-BE41-50714A3FD085}" srcOrd="0" destOrd="0" presId="urn:microsoft.com/office/officeart/2005/8/layout/pyramid1"/>
    <dgm:cxn modelId="{313C75E3-21BF-497B-8B57-411CDAEE8A4C}" type="presOf" srcId="{1FE09901-915A-42B0-BEB6-AD2BAC69735B}" destId="{8D6BF6B5-1420-45B7-BDCB-F81665C74527}" srcOrd="1" destOrd="0" presId="urn:microsoft.com/office/officeart/2005/8/layout/pyramid1"/>
    <dgm:cxn modelId="{B77380F8-2115-40F1-8748-A063E9213B23}" type="presOf" srcId="{1FE09901-915A-42B0-BEB6-AD2BAC69735B}" destId="{032ED7DE-CAD6-4CDB-9C7D-4409874B4335}" srcOrd="0" destOrd="0" presId="urn:microsoft.com/office/officeart/2005/8/layout/pyramid1"/>
    <dgm:cxn modelId="{F327C8C9-3652-4485-A6FC-381C321D6BF1}" srcId="{31E60F36-DE4B-4F8D-81B9-8AB19E4CB7E2}" destId="{65895118-1D64-45F7-BCB8-390024772C06}" srcOrd="1" destOrd="0" parTransId="{E7D9E70F-BC5B-4E62-A00D-8C7CDC9B2A2E}" sibTransId="{4BA1545F-D40E-4CDB-89DE-55454F1B4D89}"/>
    <dgm:cxn modelId="{102E498F-C81D-475A-A8DE-FA0945526F1E}" type="presOf" srcId="{256A9F36-755C-471B-B18F-0BA6C526B678}" destId="{94054664-EE6C-4D07-9322-90A9FDC572FF}" srcOrd="0" destOrd="0" presId="urn:microsoft.com/office/officeart/2005/8/layout/pyramid1"/>
    <dgm:cxn modelId="{E3B69B99-AF4D-46F9-9D5E-D9E40CAA31EE}" type="presOf" srcId="{65895118-1D64-45F7-BCB8-390024772C06}" destId="{4F7DAE7C-FCD5-4C90-B4C2-B45CA9612E3B}" srcOrd="1" destOrd="0" presId="urn:microsoft.com/office/officeart/2005/8/layout/pyramid1"/>
    <dgm:cxn modelId="{AFB8E19D-61CD-4085-BD7E-18D166FAD291}" type="presOf" srcId="{256A9F36-755C-471B-B18F-0BA6C526B678}" destId="{712CA496-B965-4D33-9C11-6A0EDFCFA67D}" srcOrd="1" destOrd="0" presId="urn:microsoft.com/office/officeart/2005/8/layout/pyramid1"/>
    <dgm:cxn modelId="{AD3D9437-7352-40AA-89B5-105E7913BD27}" srcId="{31E60F36-DE4B-4F8D-81B9-8AB19E4CB7E2}" destId="{1FE09901-915A-42B0-BEB6-AD2BAC69735B}" srcOrd="2" destOrd="0" parTransId="{95FEDEC4-3ECF-42A5-8E63-6F5B1323FF36}" sibTransId="{2320573E-407A-4AE9-89DC-8081F04A94A5}"/>
    <dgm:cxn modelId="{D690676E-CFF8-4655-881D-11CA8A15B0A2}" type="presOf" srcId="{31E60F36-DE4B-4F8D-81B9-8AB19E4CB7E2}" destId="{3B3937DA-7197-4B09-AB74-F70FDA902F5E}" srcOrd="0" destOrd="0" presId="urn:microsoft.com/office/officeart/2005/8/layout/pyramid1"/>
    <dgm:cxn modelId="{50EB9C99-81CA-40D7-8459-2E75C61ABA66}" srcId="{31E60F36-DE4B-4F8D-81B9-8AB19E4CB7E2}" destId="{256A9F36-755C-471B-B18F-0BA6C526B678}" srcOrd="0" destOrd="0" parTransId="{5C7D747B-1D03-4478-A6D4-F00955260924}" sibTransId="{936D11A7-BF2C-4D6A-9732-F5DA5E0708CF}"/>
    <dgm:cxn modelId="{93128FCE-4CA0-4AB9-92CB-028A86D1DB96}" type="presParOf" srcId="{3B3937DA-7197-4B09-AB74-F70FDA902F5E}" destId="{658DE2BB-1653-407C-AC14-0DAA79B9F119}" srcOrd="0" destOrd="0" presId="urn:microsoft.com/office/officeart/2005/8/layout/pyramid1"/>
    <dgm:cxn modelId="{B4BA1D6F-DC39-46A7-A896-C3C9744531DB}" type="presParOf" srcId="{658DE2BB-1653-407C-AC14-0DAA79B9F119}" destId="{94054664-EE6C-4D07-9322-90A9FDC572FF}" srcOrd="0" destOrd="0" presId="urn:microsoft.com/office/officeart/2005/8/layout/pyramid1"/>
    <dgm:cxn modelId="{B00458FA-6949-481C-9D9B-E6563A32F70E}" type="presParOf" srcId="{658DE2BB-1653-407C-AC14-0DAA79B9F119}" destId="{712CA496-B965-4D33-9C11-6A0EDFCFA67D}" srcOrd="1" destOrd="0" presId="urn:microsoft.com/office/officeart/2005/8/layout/pyramid1"/>
    <dgm:cxn modelId="{15E8C551-AEE2-48F3-AE09-2F5AB714C934}" type="presParOf" srcId="{3B3937DA-7197-4B09-AB74-F70FDA902F5E}" destId="{DB0E98B8-83AD-4B5E-B6FD-9B869B08B036}" srcOrd="1" destOrd="0" presId="urn:microsoft.com/office/officeart/2005/8/layout/pyramid1"/>
    <dgm:cxn modelId="{BDD7525E-2561-48E7-92E7-4C0C673B26DE}" type="presParOf" srcId="{DB0E98B8-83AD-4B5E-B6FD-9B869B08B036}" destId="{FC5F483D-1FA9-434F-BE41-50714A3FD085}" srcOrd="0" destOrd="0" presId="urn:microsoft.com/office/officeart/2005/8/layout/pyramid1"/>
    <dgm:cxn modelId="{56979452-7B46-466B-A518-D34D3E4A14F8}" type="presParOf" srcId="{DB0E98B8-83AD-4B5E-B6FD-9B869B08B036}" destId="{4F7DAE7C-FCD5-4C90-B4C2-B45CA9612E3B}" srcOrd="1" destOrd="0" presId="urn:microsoft.com/office/officeart/2005/8/layout/pyramid1"/>
    <dgm:cxn modelId="{978F8346-94BA-4A12-B059-45A7E7C12AC1}" type="presParOf" srcId="{3B3937DA-7197-4B09-AB74-F70FDA902F5E}" destId="{349089D2-CA7A-41FF-9436-6B4BEBBF2C38}" srcOrd="2" destOrd="0" presId="urn:microsoft.com/office/officeart/2005/8/layout/pyramid1"/>
    <dgm:cxn modelId="{1AA35F2B-7B44-4089-96BD-95CCFA824518}" type="presParOf" srcId="{349089D2-CA7A-41FF-9436-6B4BEBBF2C38}" destId="{032ED7DE-CAD6-4CDB-9C7D-4409874B4335}" srcOrd="0" destOrd="0" presId="urn:microsoft.com/office/officeart/2005/8/layout/pyramid1"/>
    <dgm:cxn modelId="{F922F12D-8B76-4F2F-9592-727A839B9FB9}" type="presParOf" srcId="{349089D2-CA7A-41FF-9436-6B4BEBBF2C38}" destId="{8D6BF6B5-1420-45B7-BDCB-F81665C7452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9F7CC8-3CFF-4191-AECF-FA9A62D764A8}">
      <dsp:nvSpPr>
        <dsp:cNvPr id="0" name=""/>
        <dsp:cNvSpPr/>
      </dsp:nvSpPr>
      <dsp:spPr>
        <a:xfrm rot="10800000">
          <a:off x="3116980" y="0"/>
          <a:ext cx="5789079" cy="460973"/>
        </a:xfrm>
        <a:prstGeom prst="nonIsoscelesTrapezoid">
          <a:avLst>
            <a:gd name="adj1" fmla="val 0"/>
            <a:gd name="adj2" fmla="val 852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247650" rIns="10800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Arial Narrow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Использование комбинированных схем</a:t>
          </a: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b="1" kern="1200" dirty="0">
            <a:latin typeface="Arial Narrow" pitchFamily="34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b="1" kern="1200" dirty="0">
            <a:latin typeface="Arial Narrow" pitchFamily="34" charset="0"/>
          </a:endParaRPr>
        </a:p>
      </dsp:txBody>
      <dsp:txXfrm rot="10800000">
        <a:off x="3554276" y="0"/>
        <a:ext cx="5367226" cy="460973"/>
      </dsp:txXfrm>
    </dsp:sp>
    <dsp:sp modelId="{94054664-EE6C-4D07-9322-90A9FDC572FF}">
      <dsp:nvSpPr>
        <dsp:cNvPr id="0" name=""/>
        <dsp:cNvSpPr/>
      </dsp:nvSpPr>
      <dsp:spPr>
        <a:xfrm>
          <a:off x="1436040" y="39743"/>
          <a:ext cx="2106298" cy="460973"/>
        </a:xfrm>
        <a:prstGeom prst="trapezoid">
          <a:avLst>
            <a:gd name="adj" fmla="val 852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Умение работать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в команде</a:t>
          </a:r>
          <a:endParaRPr lang="ru-RU" sz="1600" b="1" kern="1200" dirty="0"/>
        </a:p>
      </dsp:txBody>
      <dsp:txXfrm>
        <a:off x="1436040" y="39743"/>
        <a:ext cx="2106298" cy="460973"/>
      </dsp:txXfrm>
    </dsp:sp>
    <dsp:sp modelId="{7ACD6477-04BD-4A5B-A145-7A35BAAED24D}">
      <dsp:nvSpPr>
        <dsp:cNvPr id="0" name=""/>
        <dsp:cNvSpPr/>
      </dsp:nvSpPr>
      <dsp:spPr>
        <a:xfrm rot="10800000">
          <a:off x="3399895" y="460973"/>
          <a:ext cx="5515646" cy="999212"/>
        </a:xfrm>
        <a:prstGeom prst="nonIsoscelesTrapezoid">
          <a:avLst>
            <a:gd name="adj1" fmla="val 0"/>
            <a:gd name="adj2" fmla="val 852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247650" rIns="10800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создание единого банка заданий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унификация форм и шаблонов</a:t>
          </a:r>
        </a:p>
      </dsp:txBody>
      <dsp:txXfrm rot="10800000">
        <a:off x="4347785" y="460973"/>
        <a:ext cx="4601233" cy="999212"/>
      </dsp:txXfrm>
    </dsp:sp>
    <dsp:sp modelId="{6E6D4D86-3513-4DB8-AFD3-B1ADEC247328}">
      <dsp:nvSpPr>
        <dsp:cNvPr id="0" name=""/>
        <dsp:cNvSpPr/>
      </dsp:nvSpPr>
      <dsp:spPr>
        <a:xfrm>
          <a:off x="696774" y="500717"/>
          <a:ext cx="3533765" cy="999212"/>
        </a:xfrm>
        <a:prstGeom prst="trapezoid">
          <a:avLst>
            <a:gd name="adj" fmla="val 8527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Развитие конкурентной среды, способность к саморазвитию, повышению своей квалификации </a:t>
          </a:r>
          <a:endParaRPr lang="ru-RU" sz="1400" b="1" kern="1200" dirty="0"/>
        </a:p>
      </dsp:txBody>
      <dsp:txXfrm>
        <a:off x="1315183" y="500717"/>
        <a:ext cx="2296947" cy="999212"/>
      </dsp:txXfrm>
    </dsp:sp>
    <dsp:sp modelId="{D831ABF4-8376-4D12-8F9B-7379091C3138}">
      <dsp:nvSpPr>
        <dsp:cNvPr id="0" name=""/>
        <dsp:cNvSpPr/>
      </dsp:nvSpPr>
      <dsp:spPr>
        <a:xfrm rot="10800000">
          <a:off x="3543391" y="1460186"/>
          <a:ext cx="5391295" cy="1130867"/>
        </a:xfrm>
        <a:prstGeom prst="nonIsoscelesTrapezoid">
          <a:avLst>
            <a:gd name="adj1" fmla="val 0"/>
            <a:gd name="adj2" fmla="val 852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247650" rIns="14400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детализация и профильная ориентированность заданий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проектно-ориентированные задания</a:t>
          </a:r>
          <a:endParaRPr lang="ru-RU" sz="1400" kern="1200" dirty="0"/>
        </a:p>
      </dsp:txBody>
      <dsp:txXfrm rot="10800000">
        <a:off x="4616173" y="1460186"/>
        <a:ext cx="4356401" cy="1130867"/>
      </dsp:txXfrm>
    </dsp:sp>
    <dsp:sp modelId="{FC5F483D-1FA9-434F-BE41-50714A3FD085}">
      <dsp:nvSpPr>
        <dsp:cNvPr id="0" name=""/>
        <dsp:cNvSpPr/>
      </dsp:nvSpPr>
      <dsp:spPr>
        <a:xfrm>
          <a:off x="477891" y="1499930"/>
          <a:ext cx="3990022" cy="1130867"/>
        </a:xfrm>
        <a:prstGeom prst="trapezoid">
          <a:avLst>
            <a:gd name="adj" fmla="val 8527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Проверка способности самостоятельно, творчески и эффективно решать  задачи</a:t>
          </a:r>
          <a:endParaRPr lang="ru-RU" sz="1600" b="1" kern="1200" dirty="0"/>
        </a:p>
      </dsp:txBody>
      <dsp:txXfrm>
        <a:off x="1176145" y="1499930"/>
        <a:ext cx="2593514" cy="1130867"/>
      </dsp:txXfrm>
    </dsp:sp>
    <dsp:sp modelId="{F5D151CA-2A67-4A96-AA17-CED279129863}">
      <dsp:nvSpPr>
        <dsp:cNvPr id="0" name=""/>
        <dsp:cNvSpPr/>
      </dsp:nvSpPr>
      <dsp:spPr>
        <a:xfrm rot="10800000">
          <a:off x="3996748" y="2591053"/>
          <a:ext cx="5002112" cy="1066545"/>
        </a:xfrm>
        <a:prstGeom prst="nonIsoscelesTrapezoid">
          <a:avLst>
            <a:gd name="adj1" fmla="val 0"/>
            <a:gd name="adj2" fmla="val 852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8000" tIns="247650" rIns="247650" bIns="24765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формирование критериев оценки с использованием комбинированных схем – количественные/качественные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привлечение работодателей на разных этапах</a:t>
          </a:r>
          <a:endParaRPr lang="ru-RU" sz="1400" kern="1200" dirty="0"/>
        </a:p>
      </dsp:txBody>
      <dsp:txXfrm rot="10800000">
        <a:off x="5067823" y="2591053"/>
        <a:ext cx="3990910" cy="1066545"/>
      </dsp:txXfrm>
    </dsp:sp>
    <dsp:sp modelId="{032ED7DE-CAD6-4CDB-9C7D-4409874B4335}">
      <dsp:nvSpPr>
        <dsp:cNvPr id="0" name=""/>
        <dsp:cNvSpPr/>
      </dsp:nvSpPr>
      <dsp:spPr>
        <a:xfrm>
          <a:off x="16895" y="2591053"/>
          <a:ext cx="4901039" cy="1066545"/>
        </a:xfrm>
        <a:prstGeom prst="trapezoid">
          <a:avLst>
            <a:gd name="adj" fmla="val 8527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Выявление качества профессиональной подготовки</a:t>
          </a:r>
          <a:endParaRPr lang="ru-RU" sz="1800" b="1" kern="1200" dirty="0"/>
        </a:p>
      </dsp:txBody>
      <dsp:txXfrm>
        <a:off x="874577" y="2591053"/>
        <a:ext cx="3185675" cy="10665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5224AB-4009-45F1-AFE6-0AC4271B8FD1}">
      <dsp:nvSpPr>
        <dsp:cNvPr id="0" name=""/>
        <dsp:cNvSpPr/>
      </dsp:nvSpPr>
      <dsp:spPr>
        <a:xfrm>
          <a:off x="0" y="0"/>
          <a:ext cx="4679135" cy="40957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/>
              </a:solidFill>
            </a:rPr>
            <a:t>Главное требование</a:t>
          </a:r>
          <a:endParaRPr lang="ru-RU" sz="2000" i="0" kern="1200" dirty="0">
            <a:solidFill>
              <a:schemeClr val="tx1"/>
            </a:solidFill>
          </a:endParaRPr>
        </a:p>
      </dsp:txBody>
      <dsp:txXfrm>
        <a:off x="0" y="0"/>
        <a:ext cx="4679135" cy="409574"/>
      </dsp:txXfrm>
    </dsp:sp>
    <dsp:sp modelId="{D124CD99-1ACC-4DD1-839D-0D1D42FD0789}">
      <dsp:nvSpPr>
        <dsp:cNvPr id="0" name=""/>
        <dsp:cNvSpPr/>
      </dsp:nvSpPr>
      <dsp:spPr>
        <a:xfrm>
          <a:off x="4219049" y="0"/>
          <a:ext cx="4679135" cy="409574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Возможность проверки готовности применять знания и умения на практике</a:t>
          </a:r>
          <a:endParaRPr lang="ru-RU" sz="1400" i="1" kern="1200" dirty="0">
            <a:solidFill>
              <a:schemeClr val="tx1"/>
            </a:solidFill>
          </a:endParaRPr>
        </a:p>
      </dsp:txBody>
      <dsp:txXfrm>
        <a:off x="4219049" y="0"/>
        <a:ext cx="4679135" cy="4095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054664-EE6C-4D07-9322-90A9FDC572FF}">
      <dsp:nvSpPr>
        <dsp:cNvPr id="0" name=""/>
        <dsp:cNvSpPr/>
      </dsp:nvSpPr>
      <dsp:spPr>
        <a:xfrm>
          <a:off x="1511942" y="21883"/>
          <a:ext cx="2765267" cy="1616957"/>
        </a:xfrm>
        <a:prstGeom prst="trapezoid">
          <a:avLst>
            <a:gd name="adj" fmla="val 8125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объективность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1511942" y="21883"/>
        <a:ext cx="2765267" cy="1616957"/>
      </dsp:txXfrm>
    </dsp:sp>
    <dsp:sp modelId="{FC5F483D-1FA9-434F-BE41-50714A3FD085}">
      <dsp:nvSpPr>
        <dsp:cNvPr id="0" name=""/>
        <dsp:cNvSpPr/>
      </dsp:nvSpPr>
      <dsp:spPr>
        <a:xfrm>
          <a:off x="968075" y="1653866"/>
          <a:ext cx="3913572" cy="1050187"/>
        </a:xfrm>
        <a:prstGeom prst="trapezoid">
          <a:avLst>
            <a:gd name="adj" fmla="val 8125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rPr>
            <a:t>надежность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+mn-lt"/>
            <a:ea typeface="+mn-ea"/>
            <a:cs typeface="+mn-cs"/>
          </a:endParaRPr>
        </a:p>
      </dsp:txBody>
      <dsp:txXfrm>
        <a:off x="1652950" y="1653866"/>
        <a:ext cx="2543822" cy="1050187"/>
      </dsp:txXfrm>
    </dsp:sp>
    <dsp:sp modelId="{032ED7DE-CAD6-4CDB-9C7D-4409874B4335}">
      <dsp:nvSpPr>
        <dsp:cNvPr id="0" name=""/>
        <dsp:cNvSpPr/>
      </dsp:nvSpPr>
      <dsp:spPr>
        <a:xfrm>
          <a:off x="476468" y="2667144"/>
          <a:ext cx="4697405" cy="990454"/>
        </a:xfrm>
        <a:prstGeom prst="trapezoid">
          <a:avLst>
            <a:gd name="adj" fmla="val 8125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rPr>
            <a:t>валидность</a:t>
          </a:r>
          <a:endParaRPr lang="ru-RU" sz="2000" b="1" kern="1200" dirty="0">
            <a:solidFill>
              <a:schemeClr val="accent4">
                <a:lumMod val="60000"/>
                <a:lumOff val="40000"/>
              </a:schemeClr>
            </a:solidFill>
            <a:latin typeface="+mn-lt"/>
            <a:ea typeface="+mn-ea"/>
            <a:cs typeface="+mn-cs"/>
          </a:endParaRPr>
        </a:p>
      </dsp:txBody>
      <dsp:txXfrm>
        <a:off x="1298514" y="2667144"/>
        <a:ext cx="3053313" cy="99045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804BF-98FE-40D6-8540-53BC7BA180C7}">
      <dsp:nvSpPr>
        <dsp:cNvPr id="0" name=""/>
        <dsp:cNvSpPr/>
      </dsp:nvSpPr>
      <dsp:spPr>
        <a:xfrm>
          <a:off x="0" y="0"/>
          <a:ext cx="3178855" cy="40957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1"/>
              </a:solidFill>
            </a:rPr>
            <a:t>ожидаемые результаты</a:t>
          </a:r>
          <a:endParaRPr lang="ru-RU" sz="1200" i="1" kern="1200" dirty="0">
            <a:solidFill>
              <a:schemeClr val="tx1"/>
            </a:solidFill>
          </a:endParaRPr>
        </a:p>
      </dsp:txBody>
      <dsp:txXfrm>
        <a:off x="0" y="0"/>
        <a:ext cx="3178855" cy="409574"/>
      </dsp:txXfrm>
    </dsp:sp>
    <dsp:sp modelId="{D05224AB-4009-45F1-AFE6-0AC4271B8FD1}">
      <dsp:nvSpPr>
        <dsp:cNvPr id="0" name=""/>
        <dsp:cNvSpPr/>
      </dsp:nvSpPr>
      <dsp:spPr>
        <a:xfrm>
          <a:off x="2837194" y="0"/>
          <a:ext cx="3178855" cy="409574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1"/>
              </a:solidFill>
            </a:rPr>
            <a:t>способ</a:t>
          </a:r>
          <a:r>
            <a:rPr lang="ru-RU" sz="1200" i="1" kern="1200" dirty="0" smtClean="0">
              <a:solidFill>
                <a:schemeClr val="tx1"/>
              </a:solidFill>
            </a:rPr>
            <a:t> их формирования и становления</a:t>
          </a:r>
          <a:endParaRPr lang="ru-RU" sz="1200" i="1" kern="1200" dirty="0">
            <a:solidFill>
              <a:schemeClr val="tx1"/>
            </a:solidFill>
          </a:endParaRPr>
        </a:p>
      </dsp:txBody>
      <dsp:txXfrm>
        <a:off x="2837194" y="0"/>
        <a:ext cx="3178855" cy="409574"/>
      </dsp:txXfrm>
    </dsp:sp>
    <dsp:sp modelId="{D124CD99-1ACC-4DD1-839D-0D1D42FD0789}">
      <dsp:nvSpPr>
        <dsp:cNvPr id="0" name=""/>
        <dsp:cNvSpPr/>
      </dsp:nvSpPr>
      <dsp:spPr>
        <a:xfrm>
          <a:off x="5724548" y="0"/>
          <a:ext cx="3178855" cy="409574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tx1"/>
              </a:solidFill>
            </a:rPr>
            <a:t>содержание</a:t>
          </a:r>
          <a:r>
            <a:rPr lang="ru-RU" sz="1200" i="1" kern="1200" dirty="0" smtClean="0">
              <a:solidFill>
                <a:schemeClr val="tx1"/>
              </a:solidFill>
            </a:rPr>
            <a:t> конкурсных заданий</a:t>
          </a:r>
          <a:endParaRPr lang="ru-RU" sz="1200" i="1" kern="1200" dirty="0">
            <a:solidFill>
              <a:schemeClr val="tx1"/>
            </a:solidFill>
          </a:endParaRPr>
        </a:p>
      </dsp:txBody>
      <dsp:txXfrm>
        <a:off x="5724548" y="0"/>
        <a:ext cx="3178855" cy="40957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F96BD2-0923-4910-98CF-1419E0922946}">
      <dsp:nvSpPr>
        <dsp:cNvPr id="0" name=""/>
        <dsp:cNvSpPr/>
      </dsp:nvSpPr>
      <dsp:spPr>
        <a:xfrm>
          <a:off x="0" y="849510"/>
          <a:ext cx="3817401" cy="88396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Нормативные сведения</a:t>
          </a:r>
          <a:endParaRPr lang="ru-RU" sz="1800" b="1" kern="1200" dirty="0"/>
        </a:p>
      </dsp:txBody>
      <dsp:txXfrm>
        <a:off x="0" y="849510"/>
        <a:ext cx="3817401" cy="883966"/>
      </dsp:txXfrm>
    </dsp:sp>
    <dsp:sp modelId="{B2DF5FEE-0836-41AA-8E14-9752110D27D3}">
      <dsp:nvSpPr>
        <dsp:cNvPr id="0" name=""/>
        <dsp:cNvSpPr/>
      </dsp:nvSpPr>
      <dsp:spPr>
        <a:xfrm>
          <a:off x="4202204" y="829232"/>
          <a:ext cx="3882594" cy="849367"/>
        </a:xfrm>
        <a:prstGeom prst="roundRect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4290" rIns="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Сведения о разработчиках </a:t>
          </a:r>
        </a:p>
      </dsp:txBody>
      <dsp:txXfrm>
        <a:off x="4202204" y="829232"/>
        <a:ext cx="3882594" cy="849367"/>
      </dsp:txXfrm>
    </dsp:sp>
    <dsp:sp modelId="{02B3F262-95E2-4DA1-B4B0-03337CC7FF82}">
      <dsp:nvSpPr>
        <dsp:cNvPr id="0" name=""/>
        <dsp:cNvSpPr/>
      </dsp:nvSpPr>
      <dsp:spPr>
        <a:xfrm rot="5400000">
          <a:off x="4356101" y="-676754"/>
          <a:ext cx="1267232" cy="6255937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23825" rIns="108000" bIns="123825" numCol="1" spcCol="1270" anchor="ctr" anchorCtr="0">
          <a:noAutofit/>
        </a:bodyPr>
        <a:lstStyle/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b="1" kern="1200" dirty="0" smtClean="0">
              <a:latin typeface="Arial Narrow" pitchFamily="34" charset="0"/>
              <a:cs typeface="Times New Roman" pitchFamily="18" charset="0"/>
            </a:rPr>
            <a:t>по соответствию нормативам                                    </a:t>
          </a:r>
          <a:r>
            <a:rPr lang="ru-RU" sz="1250" b="1" kern="1200" dirty="0" smtClean="0">
              <a:latin typeface="Arial Narrow" pitchFamily="34" charset="0"/>
              <a:cs typeface="Times New Roman" pitchFamily="18" charset="0"/>
              <a:sym typeface="Symbol"/>
            </a:rPr>
            <a:t>   </a:t>
          </a:r>
          <a:r>
            <a:rPr lang="ru-RU" sz="1250" b="1" kern="1200" dirty="0" smtClean="0">
              <a:latin typeface="Arial Narrow" pitchFamily="34" charset="0"/>
              <a:cs typeface="Times New Roman" pitchFamily="18" charset="0"/>
            </a:rPr>
            <a:t>по форме</a:t>
          </a:r>
          <a:endParaRPr lang="ru-RU" sz="1250" b="1" kern="1200" dirty="0" smtClean="0"/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b="1" kern="1200" dirty="0" smtClean="0">
              <a:latin typeface="Arial Narrow" pitchFamily="34" charset="0"/>
              <a:cs typeface="Times New Roman" pitchFamily="18" charset="0"/>
            </a:rPr>
            <a:t>по обеспечению открытости  			 </a:t>
          </a:r>
          <a:r>
            <a:rPr lang="ru-RU" sz="1250" b="1" kern="1200" dirty="0" smtClean="0">
              <a:latin typeface="Arial Narrow" pitchFamily="34" charset="0"/>
              <a:cs typeface="Times New Roman" pitchFamily="18" charset="0"/>
              <a:sym typeface="Symbol"/>
            </a:rPr>
            <a:t>   </a:t>
          </a:r>
          <a:r>
            <a:rPr lang="ru-RU" sz="1250" b="1" kern="1200" dirty="0" smtClean="0">
              <a:latin typeface="Arial Narrow" pitchFamily="34" charset="0"/>
              <a:cs typeface="Times New Roman" pitchFamily="18" charset="0"/>
            </a:rPr>
            <a:t>по профильной ориентированности </a:t>
          </a: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b="1" kern="1200" dirty="0" smtClean="0">
              <a:latin typeface="Arial Narrow" pitchFamily="34" charset="0"/>
              <a:cs typeface="Times New Roman" pitchFamily="18" charset="0"/>
            </a:rPr>
            <a:t>по актуальности и </a:t>
          </a:r>
          <a:r>
            <a:rPr lang="ru-RU" sz="1250" b="1" kern="1200" dirty="0" err="1" smtClean="0">
              <a:latin typeface="Arial Narrow" pitchFamily="34" charset="0"/>
              <a:cs typeface="Times New Roman" pitchFamily="18" charset="0"/>
            </a:rPr>
            <a:t>востребованности</a:t>
          </a:r>
          <a:r>
            <a:rPr lang="ru-RU" sz="1250" b="1" kern="1200" dirty="0" smtClean="0">
              <a:latin typeface="Arial Narrow" pitchFamily="34" charset="0"/>
              <a:cs typeface="Times New Roman" pitchFamily="18" charset="0"/>
            </a:rPr>
            <a:t> 		 </a:t>
          </a:r>
          <a:r>
            <a:rPr lang="ru-RU" sz="1250" b="1" kern="1200" dirty="0" smtClean="0">
              <a:latin typeface="Arial Narrow" pitchFamily="34" charset="0"/>
              <a:cs typeface="Times New Roman" pitchFamily="18" charset="0"/>
              <a:sym typeface="Symbol"/>
            </a:rPr>
            <a:t>   </a:t>
          </a:r>
          <a:r>
            <a:rPr lang="ru-RU" sz="1250" b="1" kern="1200" dirty="0" smtClean="0">
              <a:latin typeface="Arial Narrow" pitchFamily="34" charset="0"/>
              <a:cs typeface="Times New Roman" pitchFamily="18" charset="0"/>
            </a:rPr>
            <a:t>по прикладному назначению</a:t>
          </a:r>
        </a:p>
        <a:p>
          <a:pPr marL="114300" lvl="1" indent="-114300" algn="l" defTabSz="5556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50" b="1" kern="1200" dirty="0" smtClean="0">
              <a:latin typeface="Arial Narrow" pitchFamily="34" charset="0"/>
              <a:cs typeface="Times New Roman" pitchFamily="18" charset="0"/>
            </a:rPr>
            <a:t>по структуре и содержанию заданий		 </a:t>
          </a:r>
          <a:r>
            <a:rPr lang="ru-RU" sz="1250" b="1" kern="1200" dirty="0" smtClean="0">
              <a:latin typeface="Arial Narrow" pitchFamily="34" charset="0"/>
              <a:cs typeface="Times New Roman" pitchFamily="18" charset="0"/>
              <a:sym typeface="Symbol"/>
            </a:rPr>
            <a:t>   </a:t>
          </a:r>
          <a:r>
            <a:rPr lang="ru-RU" sz="1250" b="1" kern="1200" dirty="0" smtClean="0">
              <a:latin typeface="Arial Narrow" pitchFamily="34" charset="0"/>
              <a:cs typeface="Times New Roman" pitchFamily="18" charset="0"/>
            </a:rPr>
            <a:t>по  требованиям к ресурсному 						      обеспечению и МТБ</a:t>
          </a:r>
        </a:p>
      </dsp:txBody>
      <dsp:txXfrm rot="5400000">
        <a:off x="4356101" y="-676754"/>
        <a:ext cx="1267232" cy="6255937"/>
      </dsp:txXfrm>
    </dsp:sp>
    <dsp:sp modelId="{5DD441CE-9627-4B9B-8751-E2F410C2554D}">
      <dsp:nvSpPr>
        <dsp:cNvPr id="0" name=""/>
        <dsp:cNvSpPr/>
      </dsp:nvSpPr>
      <dsp:spPr>
        <a:xfrm>
          <a:off x="0" y="1778053"/>
          <a:ext cx="1783644" cy="126656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Результаты экспертизы</a:t>
          </a:r>
        </a:p>
      </dsp:txBody>
      <dsp:txXfrm>
        <a:off x="0" y="1778053"/>
        <a:ext cx="1783644" cy="1266564"/>
      </dsp:txXfrm>
    </dsp:sp>
    <dsp:sp modelId="{52DD0A8F-59DD-4E4A-8590-0AE7B8D54D3C}">
      <dsp:nvSpPr>
        <dsp:cNvPr id="0" name=""/>
        <dsp:cNvSpPr/>
      </dsp:nvSpPr>
      <dsp:spPr>
        <a:xfrm rot="5400000">
          <a:off x="4564395" y="576533"/>
          <a:ext cx="876328" cy="6232834"/>
        </a:xfrm>
        <a:prstGeom prst="round2SameRect">
          <a:avLst/>
        </a:prstGeom>
        <a:solidFill>
          <a:schemeClr val="accent5">
            <a:tint val="40000"/>
            <a:alpha val="90000"/>
            <a:hueOff val="-7391754"/>
            <a:satOff val="-12816"/>
            <a:lumOff val="-1289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7391754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23825" rIns="3600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+mn-lt"/>
            </a:rPr>
            <a:t>итоговая характеристика ФОС</a:t>
          </a:r>
          <a:endParaRPr lang="ru-RU" sz="1400" b="1" i="0" kern="1200" dirty="0" smtClean="0">
            <a:latin typeface="+mn-lt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+mn-lt"/>
              <a:cs typeface="Times New Roman" pitchFamily="18" charset="0"/>
            </a:rPr>
            <a:t>рекомендации (исполнителю, </a:t>
          </a:r>
          <a:r>
            <a:rPr lang="ru-RU" sz="1400" b="1" kern="1200" dirty="0" err="1" smtClean="0">
              <a:latin typeface="+mn-lt"/>
              <a:cs typeface="Times New Roman" pitchFamily="18" charset="0"/>
            </a:rPr>
            <a:t>госзаказчику</a:t>
          </a:r>
          <a:r>
            <a:rPr lang="ru-RU" sz="1400" b="1" kern="1200" dirty="0" smtClean="0">
              <a:latin typeface="+mn-lt"/>
              <a:cs typeface="Times New Roman" pitchFamily="18" charset="0"/>
            </a:rPr>
            <a:t>)</a:t>
          </a:r>
        </a:p>
      </dsp:txBody>
      <dsp:txXfrm rot="5400000">
        <a:off x="4564395" y="576533"/>
        <a:ext cx="876328" cy="6232834"/>
      </dsp:txXfrm>
    </dsp:sp>
    <dsp:sp modelId="{A582C37C-A49E-42E0-875E-F2361432A54D}">
      <dsp:nvSpPr>
        <dsp:cNvPr id="0" name=""/>
        <dsp:cNvSpPr/>
      </dsp:nvSpPr>
      <dsp:spPr>
        <a:xfrm>
          <a:off x="0" y="3098175"/>
          <a:ext cx="1783644" cy="1253649"/>
        </a:xfrm>
        <a:prstGeom prst="roundRect">
          <a:avLst/>
        </a:prstGeom>
        <a:gradFill rotWithShape="0">
          <a:gsLst>
            <a:gs pos="0">
              <a:schemeClr val="accent5">
                <a:hueOff val="-7353345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5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Общие выводы</a:t>
          </a:r>
          <a:r>
            <a:rPr lang="ru-RU" sz="1400" kern="1200" dirty="0" smtClean="0"/>
            <a:t>:</a:t>
          </a:r>
          <a:endParaRPr lang="ru-RU" sz="1400" b="1" i="0" kern="1200" dirty="0" smtClean="0">
            <a:latin typeface="Arial Narrow" pitchFamily="34" charset="0"/>
            <a:cs typeface="Times New Roman" panose="02020603050405020304" pitchFamily="18" charset="0"/>
          </a:endParaRPr>
        </a:p>
      </dsp:txBody>
      <dsp:txXfrm>
        <a:off x="0" y="3098175"/>
        <a:ext cx="1783644" cy="125364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054664-EE6C-4D07-9322-90A9FDC572FF}">
      <dsp:nvSpPr>
        <dsp:cNvPr id="0" name=""/>
        <dsp:cNvSpPr/>
      </dsp:nvSpPr>
      <dsp:spPr>
        <a:xfrm>
          <a:off x="1143071" y="21883"/>
          <a:ext cx="2090620" cy="1616957"/>
        </a:xfrm>
        <a:prstGeom prst="trapezoid">
          <a:avLst>
            <a:gd name="adj" fmla="val 6142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solidFill>
                <a:schemeClr val="tx2"/>
              </a:solidFill>
            </a:rPr>
            <a:t>Рекомендация эксперта </a:t>
          </a:r>
          <a:r>
            <a:rPr lang="ru-RU" sz="1800" b="1" u="none" kern="1200" dirty="0" smtClean="0">
              <a:solidFill>
                <a:schemeClr val="tx2"/>
              </a:solidFill>
            </a:rPr>
            <a:t>Исполнителю (разработчику)</a:t>
          </a:r>
          <a:endParaRPr lang="ru-RU" sz="1800" b="1" u="none" kern="1200" dirty="0">
            <a:solidFill>
              <a:schemeClr val="tx2"/>
            </a:solidFill>
          </a:endParaRPr>
        </a:p>
      </dsp:txBody>
      <dsp:txXfrm>
        <a:off x="1143071" y="21883"/>
        <a:ext cx="2090620" cy="1616957"/>
      </dsp:txXfrm>
    </dsp:sp>
    <dsp:sp modelId="{FC5F483D-1FA9-434F-BE41-50714A3FD085}">
      <dsp:nvSpPr>
        <dsp:cNvPr id="0" name=""/>
        <dsp:cNvSpPr/>
      </dsp:nvSpPr>
      <dsp:spPr>
        <a:xfrm>
          <a:off x="731892" y="1653866"/>
          <a:ext cx="2958772" cy="1050187"/>
        </a:xfrm>
        <a:prstGeom prst="trapezoid">
          <a:avLst>
            <a:gd name="adj" fmla="val 61427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none" kern="1200" dirty="0" smtClean="0">
              <a:solidFill>
                <a:schemeClr val="tx2"/>
              </a:solidFill>
            </a:rPr>
            <a:t>Рекомендация эксперта Государственному заказчику</a:t>
          </a:r>
          <a:endParaRPr lang="ru-RU" sz="1800" b="1" u="none" kern="1200" dirty="0">
            <a:solidFill>
              <a:schemeClr val="tx2"/>
            </a:solidFill>
            <a:latin typeface="+mn-lt"/>
            <a:ea typeface="+mn-ea"/>
            <a:cs typeface="+mn-cs"/>
          </a:endParaRPr>
        </a:p>
      </dsp:txBody>
      <dsp:txXfrm>
        <a:off x="1249677" y="1653866"/>
        <a:ext cx="1923202" cy="1050187"/>
      </dsp:txXfrm>
    </dsp:sp>
    <dsp:sp modelId="{032ED7DE-CAD6-4CDB-9C7D-4409874B4335}">
      <dsp:nvSpPr>
        <dsp:cNvPr id="0" name=""/>
        <dsp:cNvSpPr/>
      </dsp:nvSpPr>
      <dsp:spPr>
        <a:xfrm>
          <a:off x="360223" y="2667144"/>
          <a:ext cx="3551372" cy="990454"/>
        </a:xfrm>
        <a:prstGeom prst="trapezoid">
          <a:avLst>
            <a:gd name="adj" fmla="val 61427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rPr>
            <a:t>Результат экспертного заключения (ФОС отвечают/не отвечают требованиям)</a:t>
          </a:r>
          <a:endParaRPr lang="ru-RU" sz="1800" b="1" kern="1200" dirty="0">
            <a:solidFill>
              <a:schemeClr val="accent4">
                <a:lumMod val="60000"/>
                <a:lumOff val="40000"/>
              </a:schemeClr>
            </a:solidFill>
            <a:latin typeface="+mn-lt"/>
            <a:ea typeface="+mn-ea"/>
            <a:cs typeface="+mn-cs"/>
          </a:endParaRPr>
        </a:p>
      </dsp:txBody>
      <dsp:txXfrm>
        <a:off x="981714" y="2667144"/>
        <a:ext cx="2308392" cy="990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35009-010F-4E1F-A885-3BAE1BC8E4F7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9754B-2562-4BAB-9658-76068744E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439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AE859EC-FB40-4916-A6A5-A41A9436DC10}" type="slidenum">
              <a:rPr lang="ru-RU">
                <a:latin typeface="Times New Roman" panose="02020603050405020304" pitchFamily="18" charset="0"/>
              </a:rPr>
              <a:pPr/>
              <a:t>1</a:t>
            </a:fld>
            <a:endParaRPr lang="ru-RU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1243013"/>
            <a:ext cx="5964237" cy="3355975"/>
          </a:xfrm>
          <a:ln/>
        </p:spPr>
      </p:sp>
      <p:sp>
        <p:nvSpPr>
          <p:cNvPr id="19460" name="Заметки 1"/>
          <p:cNvSpPr>
            <a:spLocks noGrp="1"/>
          </p:cNvSpPr>
          <p:nvPr/>
        </p:nvSpPr>
        <p:spPr bwMode="auto">
          <a:xfrm>
            <a:off x="906185" y="5174940"/>
            <a:ext cx="4978532" cy="49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endParaRPr lang="ru-RU" sz="1200">
              <a:latin typeface="Arial" panose="020B0604020202020204" pitchFamily="34" charset="0"/>
            </a:endParaRPr>
          </a:p>
        </p:txBody>
      </p:sp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69288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754B-2562-4BAB-9658-76068744ED4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353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754B-2562-4BAB-9658-76068744ED4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6829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754B-2562-4BAB-9658-76068744ED4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323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754B-2562-4BAB-9658-76068744ED4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6582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754B-2562-4BAB-9658-76068744ED4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3232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754B-2562-4BAB-9658-76068744ED4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754B-2562-4BAB-9658-76068744ED4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3232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754B-2562-4BAB-9658-76068744ED4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3232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754B-2562-4BAB-9658-76068744ED4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85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754B-2562-4BAB-9658-76068744ED4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85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754B-2562-4BAB-9658-76068744ED4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735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F27-3988-4B65-A5BF-36C3C337966E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5D58-F021-4C1D-9A32-35C9794C2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549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F27-3988-4B65-A5BF-36C3C337966E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5D58-F021-4C1D-9A32-35C9794C2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473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F27-3988-4B65-A5BF-36C3C337966E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5D58-F021-4C1D-9A32-35C9794C2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4404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F27-3988-4B65-A5BF-36C3C337966E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5D58-F021-4C1D-9A32-35C9794C2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321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F27-3988-4B65-A5BF-36C3C337966E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5D58-F021-4C1D-9A32-35C9794C2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261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F27-3988-4B65-A5BF-36C3C337966E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5D58-F021-4C1D-9A32-35C9794C2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399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F27-3988-4B65-A5BF-36C3C337966E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5D58-F021-4C1D-9A32-35C9794C2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6710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F27-3988-4B65-A5BF-36C3C337966E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5D58-F021-4C1D-9A32-35C9794C2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389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F27-3988-4B65-A5BF-36C3C337966E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5D58-F021-4C1D-9A32-35C9794C2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634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F27-3988-4B65-A5BF-36C3C337966E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5D58-F021-4C1D-9A32-35C9794C2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903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F27-3988-4B65-A5BF-36C3C337966E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25D58-F021-4C1D-9A32-35C9794C2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189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CF27-3988-4B65-A5BF-36C3C337966E}" type="datetimeFigureOut">
              <a:rPr lang="ru-RU" smtClean="0"/>
              <a:pPr/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25D58-F021-4C1D-9A32-35C9794C22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823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&#1084;&#1080;&#1085;&#1086;&#1073;&#1088;&#1085;&#1072;&#1091;&#1082;&#1080;.&#1088;&#1092;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21" Type="http://schemas.openxmlformats.org/officeDocument/2006/relationships/image" Target="../media/image38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17" Type="http://schemas.openxmlformats.org/officeDocument/2006/relationships/image" Target="../media/image34.jpeg"/><Relationship Id="rId2" Type="http://schemas.openxmlformats.org/officeDocument/2006/relationships/image" Target="../media/image19.pn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m-petrova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1.gif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9.jpeg"/><Relationship Id="rId5" Type="http://schemas.openxmlformats.org/officeDocument/2006/relationships/hyperlink" Target="http://&#1084;&#1080;&#1085;&#1086;&#1073;&#1088;&#1085;&#1072;&#1091;&#1082;&#1080;.&#1088;&#1092;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5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consultantplus://offline/ref=AFAF8BEBF4E5C0B129738B9248C467CAF02FA560BCDFC4B38A9903C1C9ED5F4CF97A9805O8m9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205120" y="4611145"/>
            <a:ext cx="2735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Москва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23 ноября 2016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611191" y="2085977"/>
            <a:ext cx="8281987" cy="227754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latin typeface="Arial" charset="0"/>
                <a:cs typeface="Arial" charset="0"/>
              </a:rPr>
              <a:t>Экспертиза ФОС </a:t>
            </a:r>
            <a:br>
              <a:rPr lang="ru-RU" sz="32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ru-RU" sz="3200" b="1" dirty="0">
                <a:solidFill>
                  <a:schemeClr val="tx2"/>
                </a:solidFill>
                <a:latin typeface="Arial" charset="0"/>
                <a:cs typeface="Arial" charset="0"/>
              </a:rPr>
              <a:t>Всероссийской олимпиады профессионального мастерства -2016/2017уч.г</a:t>
            </a:r>
            <a:br>
              <a:rPr lang="ru-RU" sz="3200" b="1" dirty="0">
                <a:solidFill>
                  <a:schemeClr val="tx2"/>
                </a:solidFill>
                <a:latin typeface="Arial" charset="0"/>
                <a:cs typeface="Arial" charset="0"/>
              </a:rPr>
            </a:br>
            <a:endParaRPr lang="ru-RU" sz="1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9" y="0"/>
            <a:ext cx="1007836" cy="889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366906" y="769260"/>
            <a:ext cx="1791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Федеральная служба по надзору в сфере образования и науки </a:t>
            </a:r>
            <a:r>
              <a:rPr lang="ru-RU" sz="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Рособрнадзор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ru-RU" sz="8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6" descr="http://www.vkst.ru/www/images/news/%D0%91%D0%B5%D0%B7%D1%8B%D0%BC%D1%8F%D0%BD%D0%BD%D1%8B%D0%B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86" y="129461"/>
            <a:ext cx="1538514" cy="1509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inobrnauk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7" y="0"/>
            <a:ext cx="2154763" cy="10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65640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1344"/>
    </mc:Choice>
    <mc:Fallback>
      <p:transition spd="slow" advTm="1134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657" y="98506"/>
            <a:ext cx="7453148" cy="964664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структура экспертизы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4178165848"/>
              </p:ext>
            </p:extLst>
          </p:nvPr>
        </p:nvGraphicFramePr>
        <p:xfrm>
          <a:off x="398892" y="513443"/>
          <a:ext cx="8542020" cy="438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Picture 6" descr="http://www.vkst.ru/www/images/news/%D0%91%D0%B5%D0%B7%D1%8B%D0%BC%D1%8F%D0%BD%D0%BD%D1%8B%D0%B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20" y="0"/>
            <a:ext cx="1126453" cy="10397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02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89" name="Rectangle 41"/>
          <p:cNvSpPr>
            <a:spLocks noChangeArrowheads="1"/>
          </p:cNvSpPr>
          <p:nvPr/>
        </p:nvSpPr>
        <p:spPr bwMode="auto">
          <a:xfrm>
            <a:off x="623890" y="1460873"/>
            <a:ext cx="1953349" cy="1292662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200" b="1" dirty="0"/>
              <a:t>Обозначенные ПС, </a:t>
            </a:r>
            <a:r>
              <a:rPr lang="ru-RU" sz="1200" dirty="0"/>
              <a:t>которые гармонизируются со специальностями УГС (</a:t>
            </a:r>
            <a:r>
              <a:rPr lang="ru-RU" sz="1200" i="1" dirty="0"/>
              <a:t>перечислить все ПС, применяемые для каждой упомянутой специальности в рамках УГС).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53291" name="Rectangle 43"/>
          <p:cNvSpPr>
            <a:spLocks noChangeArrowheads="1"/>
          </p:cNvSpPr>
          <p:nvPr/>
        </p:nvSpPr>
        <p:spPr bwMode="auto">
          <a:xfrm>
            <a:off x="0" y="3853546"/>
            <a:ext cx="1702527" cy="1200329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200" b="1" dirty="0"/>
              <a:t>Перечислить определенные ВПД </a:t>
            </a:r>
            <a:r>
              <a:rPr lang="ru-RU" sz="1200" dirty="0"/>
              <a:t>(</a:t>
            </a:r>
            <a:r>
              <a:rPr lang="ru-RU" sz="1200" i="1" dirty="0"/>
              <a:t>перечислить, </a:t>
            </a:r>
            <a:r>
              <a:rPr lang="ru-RU" sz="1200" i="1" dirty="0" smtClean="0"/>
              <a:t>освоение </a:t>
            </a:r>
            <a:r>
              <a:rPr lang="ru-RU" sz="1200" i="1" dirty="0"/>
              <a:t>участниками ОТФ, или ТД в составе ТФ)</a:t>
            </a:r>
            <a:endParaRPr lang="ru-RU" sz="1200" b="1" dirty="0">
              <a:solidFill>
                <a:srgbClr val="CC0000"/>
              </a:solidFill>
              <a:latin typeface="Arial Narrow" pitchFamily="34" charset="0"/>
            </a:endParaRPr>
          </a:p>
        </p:txBody>
      </p:sp>
      <p:sp>
        <p:nvSpPr>
          <p:cNvPr id="53287" name="Rectangle 39"/>
          <p:cNvSpPr>
            <a:spLocks noChangeArrowheads="1"/>
          </p:cNvSpPr>
          <p:nvPr/>
        </p:nvSpPr>
        <p:spPr bwMode="auto">
          <a:xfrm>
            <a:off x="152400" y="2753201"/>
            <a:ext cx="1448164" cy="10156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88988" algn="r"/>
              </a:tabLst>
            </a:pPr>
            <a:r>
              <a:rPr lang="ru-RU" sz="1200" b="1" dirty="0"/>
              <a:t>Причины</a:t>
            </a:r>
            <a:r>
              <a:rPr lang="ru-RU" sz="1200" dirty="0"/>
              <a:t> (</a:t>
            </a:r>
            <a:r>
              <a:rPr lang="ru-RU" sz="1200" i="1" dirty="0"/>
              <a:t>в случае отрицательного ответа на предыдущий вопрос)</a:t>
            </a:r>
            <a:endParaRPr lang="ru-RU" sz="1200" dirty="0">
              <a:latin typeface="Arial Narrow" pitchFamily="34" charset="0"/>
            </a:endParaRPr>
          </a:p>
        </p:txBody>
      </p:sp>
      <p:grpSp>
        <p:nvGrpSpPr>
          <p:cNvPr id="53250" name="Group 31"/>
          <p:cNvGrpSpPr>
            <a:grpSpLocks/>
          </p:cNvGrpSpPr>
          <p:nvPr/>
        </p:nvGrpSpPr>
        <p:grpSpPr bwMode="auto">
          <a:xfrm>
            <a:off x="1650275" y="4225021"/>
            <a:ext cx="228600" cy="171450"/>
            <a:chOff x="2016" y="1920"/>
            <a:chExt cx="1680" cy="1680"/>
          </a:xfrm>
        </p:grpSpPr>
        <p:sp>
          <p:nvSpPr>
            <p:cNvPr id="53251" name="Oval 3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E101"/>
                </a:gs>
                <a:gs pos="100000">
                  <a:srgbClr val="3E3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3252" name="Freeform 3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138 w 1321"/>
                <a:gd name="T1" fmla="*/ 177 h 712"/>
                <a:gd name="T2" fmla="*/ 1152 w 1321"/>
                <a:gd name="T3" fmla="*/ 197 h 712"/>
                <a:gd name="T4" fmla="*/ 1155 w 1321"/>
                <a:gd name="T5" fmla="*/ 214 h 712"/>
                <a:gd name="T6" fmla="*/ 1150 w 1321"/>
                <a:gd name="T7" fmla="*/ 229 h 712"/>
                <a:gd name="T8" fmla="*/ 1135 w 1321"/>
                <a:gd name="T9" fmla="*/ 243 h 712"/>
                <a:gd name="T10" fmla="*/ 1113 w 1321"/>
                <a:gd name="T11" fmla="*/ 257 h 712"/>
                <a:gd name="T12" fmla="*/ 1084 w 1321"/>
                <a:gd name="T13" fmla="*/ 268 h 712"/>
                <a:gd name="T14" fmla="*/ 1046 w 1321"/>
                <a:gd name="T15" fmla="*/ 279 h 712"/>
                <a:gd name="T16" fmla="*/ 1004 w 1321"/>
                <a:gd name="T17" fmla="*/ 289 h 712"/>
                <a:gd name="T18" fmla="*/ 955 w 1321"/>
                <a:gd name="T19" fmla="*/ 296 h 712"/>
                <a:gd name="T20" fmla="*/ 902 w 1321"/>
                <a:gd name="T21" fmla="*/ 303 h 712"/>
                <a:gd name="T22" fmla="*/ 846 w 1321"/>
                <a:gd name="T23" fmla="*/ 307 h 712"/>
                <a:gd name="T24" fmla="*/ 784 w 1321"/>
                <a:gd name="T25" fmla="*/ 313 h 712"/>
                <a:gd name="T26" fmla="*/ 721 w 1321"/>
                <a:gd name="T27" fmla="*/ 315 h 712"/>
                <a:gd name="T28" fmla="*/ 696 w 1321"/>
                <a:gd name="T29" fmla="*/ 316 h 712"/>
                <a:gd name="T30" fmla="*/ 417 w 1321"/>
                <a:gd name="T31" fmla="*/ 316 h 712"/>
                <a:gd name="T32" fmla="*/ 413 w 1321"/>
                <a:gd name="T33" fmla="*/ 316 h 712"/>
                <a:gd name="T34" fmla="*/ 358 w 1321"/>
                <a:gd name="T35" fmla="*/ 314 h 712"/>
                <a:gd name="T36" fmla="*/ 305 w 1321"/>
                <a:gd name="T37" fmla="*/ 313 h 712"/>
                <a:gd name="T38" fmla="*/ 255 w 1321"/>
                <a:gd name="T39" fmla="*/ 309 h 712"/>
                <a:gd name="T40" fmla="*/ 207 w 1321"/>
                <a:gd name="T41" fmla="*/ 306 h 712"/>
                <a:gd name="T42" fmla="*/ 164 w 1321"/>
                <a:gd name="T43" fmla="*/ 300 h 712"/>
                <a:gd name="T44" fmla="*/ 124 w 1321"/>
                <a:gd name="T45" fmla="*/ 293 h 712"/>
                <a:gd name="T46" fmla="*/ 88 w 1321"/>
                <a:gd name="T47" fmla="*/ 288 h 712"/>
                <a:gd name="T48" fmla="*/ 60 w 1321"/>
                <a:gd name="T49" fmla="*/ 280 h 712"/>
                <a:gd name="T50" fmla="*/ 32 w 1321"/>
                <a:gd name="T51" fmla="*/ 270 h 712"/>
                <a:gd name="T52" fmla="*/ 18 w 1321"/>
                <a:gd name="T53" fmla="*/ 258 h 712"/>
                <a:gd name="T54" fmla="*/ 6 w 1321"/>
                <a:gd name="T55" fmla="*/ 246 h 712"/>
                <a:gd name="T56" fmla="*/ 0 w 1321"/>
                <a:gd name="T57" fmla="*/ 232 h 712"/>
                <a:gd name="T58" fmla="*/ 0 w 1321"/>
                <a:gd name="T59" fmla="*/ 231 h 712"/>
                <a:gd name="T60" fmla="*/ 4 w 1321"/>
                <a:gd name="T61" fmla="*/ 215 h 712"/>
                <a:gd name="T62" fmla="*/ 16 w 1321"/>
                <a:gd name="T63" fmla="*/ 198 h 712"/>
                <a:gd name="T64" fmla="*/ 44 w 1321"/>
                <a:gd name="T65" fmla="*/ 164 h 712"/>
                <a:gd name="T66" fmla="*/ 80 w 1321"/>
                <a:gd name="T67" fmla="*/ 133 h 712"/>
                <a:gd name="T68" fmla="*/ 128 w 1321"/>
                <a:gd name="T69" fmla="*/ 105 h 712"/>
                <a:gd name="T70" fmla="*/ 178 w 1321"/>
                <a:gd name="T71" fmla="*/ 78 h 712"/>
                <a:gd name="T72" fmla="*/ 235 w 1321"/>
                <a:gd name="T73" fmla="*/ 54 h 712"/>
                <a:gd name="T74" fmla="*/ 299 w 1321"/>
                <a:gd name="T75" fmla="*/ 37 h 712"/>
                <a:gd name="T76" fmla="*/ 363 w 1321"/>
                <a:gd name="T77" fmla="*/ 20 h 712"/>
                <a:gd name="T78" fmla="*/ 435 w 1321"/>
                <a:gd name="T79" fmla="*/ 10 h 712"/>
                <a:gd name="T80" fmla="*/ 508 w 1321"/>
                <a:gd name="T81" fmla="*/ 4 h 712"/>
                <a:gd name="T82" fmla="*/ 584 w 1321"/>
                <a:gd name="T83" fmla="*/ 0 h 712"/>
                <a:gd name="T84" fmla="*/ 584 w 1321"/>
                <a:gd name="T85" fmla="*/ 0 h 712"/>
                <a:gd name="T86" fmla="*/ 664 w 1321"/>
                <a:gd name="T87" fmla="*/ 4 h 712"/>
                <a:gd name="T88" fmla="*/ 741 w 1321"/>
                <a:gd name="T89" fmla="*/ 10 h 712"/>
                <a:gd name="T90" fmla="*/ 815 w 1321"/>
                <a:gd name="T91" fmla="*/ 23 h 712"/>
                <a:gd name="T92" fmla="*/ 884 w 1321"/>
                <a:gd name="T93" fmla="*/ 40 h 712"/>
                <a:gd name="T94" fmla="*/ 947 w 1321"/>
                <a:gd name="T95" fmla="*/ 61 h 712"/>
                <a:gd name="T96" fmla="*/ 1005 w 1321"/>
                <a:gd name="T97" fmla="*/ 86 h 712"/>
                <a:gd name="T98" fmla="*/ 1057 w 1321"/>
                <a:gd name="T99" fmla="*/ 113 h 712"/>
                <a:gd name="T100" fmla="*/ 1101 w 1321"/>
                <a:gd name="T101" fmla="*/ 144 h 712"/>
                <a:gd name="T102" fmla="*/ 1138 w 1321"/>
                <a:gd name="T103" fmla="*/ 177 h 712"/>
                <a:gd name="T104" fmla="*/ 1138 w 1321"/>
                <a:gd name="T105" fmla="*/ 17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FFE10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cxnSp>
        <p:nvCxnSpPr>
          <p:cNvPr id="53253" name="AutoShape 35"/>
          <p:cNvCxnSpPr>
            <a:cxnSpLocks noChangeShapeType="1"/>
            <a:endCxn id="53251" idx="0"/>
          </p:cNvCxnSpPr>
          <p:nvPr/>
        </p:nvCxnSpPr>
        <p:spPr bwMode="auto">
          <a:xfrm>
            <a:off x="1743939" y="3853546"/>
            <a:ext cx="20637" cy="371475"/>
          </a:xfrm>
          <a:prstGeom prst="straightConnector1">
            <a:avLst/>
          </a:prstGeom>
          <a:noFill/>
          <a:ln w="38100" cap="rnd">
            <a:solidFill>
              <a:srgbClr val="FFE1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3254" name="AutoShape 54"/>
          <p:cNvSpPr>
            <a:spLocks noChangeArrowheads="1"/>
          </p:cNvSpPr>
          <p:nvPr/>
        </p:nvSpPr>
        <p:spPr bwMode="gray">
          <a:xfrm flipH="1">
            <a:off x="1650274" y="3902869"/>
            <a:ext cx="7117487" cy="510779"/>
          </a:xfrm>
          <a:prstGeom prst="homePlate">
            <a:avLst>
              <a:gd name="adj" fmla="val 42049"/>
            </a:avLst>
          </a:prstGeom>
          <a:gradFill rotWithShape="1">
            <a:gsLst>
              <a:gs pos="0">
                <a:srgbClr val="DDD923"/>
              </a:gs>
              <a:gs pos="100000">
                <a:srgbClr val="FFFF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923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1524001" y="3929062"/>
            <a:ext cx="7396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  <a:latin typeface="+mn-lt"/>
              </a:rPr>
              <a:t>Определены/не определены ВПД, освоение которых должен продемонстрировать Участник 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53256" name="Group 56"/>
          <p:cNvGrpSpPr>
            <a:grpSpLocks/>
          </p:cNvGrpSpPr>
          <p:nvPr/>
        </p:nvGrpSpPr>
        <p:grpSpPr bwMode="auto">
          <a:xfrm>
            <a:off x="1676400" y="3543300"/>
            <a:ext cx="228600" cy="171450"/>
            <a:chOff x="2016" y="1920"/>
            <a:chExt cx="1680" cy="1680"/>
          </a:xfrm>
        </p:grpSpPr>
        <p:sp>
          <p:nvSpPr>
            <p:cNvPr id="53257" name="Oval 57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2D365"/>
                </a:gs>
                <a:gs pos="100000">
                  <a:srgbClr val="44622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3258" name="Freeform 58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138 w 1321"/>
                <a:gd name="T1" fmla="*/ 177 h 712"/>
                <a:gd name="T2" fmla="*/ 1152 w 1321"/>
                <a:gd name="T3" fmla="*/ 197 h 712"/>
                <a:gd name="T4" fmla="*/ 1155 w 1321"/>
                <a:gd name="T5" fmla="*/ 214 h 712"/>
                <a:gd name="T6" fmla="*/ 1150 w 1321"/>
                <a:gd name="T7" fmla="*/ 229 h 712"/>
                <a:gd name="T8" fmla="*/ 1135 w 1321"/>
                <a:gd name="T9" fmla="*/ 243 h 712"/>
                <a:gd name="T10" fmla="*/ 1113 w 1321"/>
                <a:gd name="T11" fmla="*/ 257 h 712"/>
                <a:gd name="T12" fmla="*/ 1084 w 1321"/>
                <a:gd name="T13" fmla="*/ 268 h 712"/>
                <a:gd name="T14" fmla="*/ 1046 w 1321"/>
                <a:gd name="T15" fmla="*/ 279 h 712"/>
                <a:gd name="T16" fmla="*/ 1004 w 1321"/>
                <a:gd name="T17" fmla="*/ 289 h 712"/>
                <a:gd name="T18" fmla="*/ 955 w 1321"/>
                <a:gd name="T19" fmla="*/ 296 h 712"/>
                <a:gd name="T20" fmla="*/ 902 w 1321"/>
                <a:gd name="T21" fmla="*/ 303 h 712"/>
                <a:gd name="T22" fmla="*/ 846 w 1321"/>
                <a:gd name="T23" fmla="*/ 307 h 712"/>
                <a:gd name="T24" fmla="*/ 784 w 1321"/>
                <a:gd name="T25" fmla="*/ 313 h 712"/>
                <a:gd name="T26" fmla="*/ 721 w 1321"/>
                <a:gd name="T27" fmla="*/ 315 h 712"/>
                <a:gd name="T28" fmla="*/ 696 w 1321"/>
                <a:gd name="T29" fmla="*/ 316 h 712"/>
                <a:gd name="T30" fmla="*/ 417 w 1321"/>
                <a:gd name="T31" fmla="*/ 316 h 712"/>
                <a:gd name="T32" fmla="*/ 413 w 1321"/>
                <a:gd name="T33" fmla="*/ 316 h 712"/>
                <a:gd name="T34" fmla="*/ 358 w 1321"/>
                <a:gd name="T35" fmla="*/ 314 h 712"/>
                <a:gd name="T36" fmla="*/ 305 w 1321"/>
                <a:gd name="T37" fmla="*/ 313 h 712"/>
                <a:gd name="T38" fmla="*/ 255 w 1321"/>
                <a:gd name="T39" fmla="*/ 309 h 712"/>
                <a:gd name="T40" fmla="*/ 207 w 1321"/>
                <a:gd name="T41" fmla="*/ 306 h 712"/>
                <a:gd name="T42" fmla="*/ 164 w 1321"/>
                <a:gd name="T43" fmla="*/ 300 h 712"/>
                <a:gd name="T44" fmla="*/ 124 w 1321"/>
                <a:gd name="T45" fmla="*/ 293 h 712"/>
                <a:gd name="T46" fmla="*/ 88 w 1321"/>
                <a:gd name="T47" fmla="*/ 288 h 712"/>
                <a:gd name="T48" fmla="*/ 60 w 1321"/>
                <a:gd name="T49" fmla="*/ 280 h 712"/>
                <a:gd name="T50" fmla="*/ 32 w 1321"/>
                <a:gd name="T51" fmla="*/ 270 h 712"/>
                <a:gd name="T52" fmla="*/ 18 w 1321"/>
                <a:gd name="T53" fmla="*/ 258 h 712"/>
                <a:gd name="T54" fmla="*/ 6 w 1321"/>
                <a:gd name="T55" fmla="*/ 246 h 712"/>
                <a:gd name="T56" fmla="*/ 0 w 1321"/>
                <a:gd name="T57" fmla="*/ 232 h 712"/>
                <a:gd name="T58" fmla="*/ 0 w 1321"/>
                <a:gd name="T59" fmla="*/ 231 h 712"/>
                <a:gd name="T60" fmla="*/ 4 w 1321"/>
                <a:gd name="T61" fmla="*/ 215 h 712"/>
                <a:gd name="T62" fmla="*/ 16 w 1321"/>
                <a:gd name="T63" fmla="*/ 198 h 712"/>
                <a:gd name="T64" fmla="*/ 44 w 1321"/>
                <a:gd name="T65" fmla="*/ 164 h 712"/>
                <a:gd name="T66" fmla="*/ 80 w 1321"/>
                <a:gd name="T67" fmla="*/ 133 h 712"/>
                <a:gd name="T68" fmla="*/ 128 w 1321"/>
                <a:gd name="T69" fmla="*/ 105 h 712"/>
                <a:gd name="T70" fmla="*/ 178 w 1321"/>
                <a:gd name="T71" fmla="*/ 78 h 712"/>
                <a:gd name="T72" fmla="*/ 235 w 1321"/>
                <a:gd name="T73" fmla="*/ 54 h 712"/>
                <a:gd name="T74" fmla="*/ 299 w 1321"/>
                <a:gd name="T75" fmla="*/ 37 h 712"/>
                <a:gd name="T76" fmla="*/ 363 w 1321"/>
                <a:gd name="T77" fmla="*/ 20 h 712"/>
                <a:gd name="T78" fmla="*/ 435 w 1321"/>
                <a:gd name="T79" fmla="*/ 10 h 712"/>
                <a:gd name="T80" fmla="*/ 508 w 1321"/>
                <a:gd name="T81" fmla="*/ 4 h 712"/>
                <a:gd name="T82" fmla="*/ 584 w 1321"/>
                <a:gd name="T83" fmla="*/ 0 h 712"/>
                <a:gd name="T84" fmla="*/ 584 w 1321"/>
                <a:gd name="T85" fmla="*/ 0 h 712"/>
                <a:gd name="T86" fmla="*/ 664 w 1321"/>
                <a:gd name="T87" fmla="*/ 4 h 712"/>
                <a:gd name="T88" fmla="*/ 741 w 1321"/>
                <a:gd name="T89" fmla="*/ 10 h 712"/>
                <a:gd name="T90" fmla="*/ 815 w 1321"/>
                <a:gd name="T91" fmla="*/ 23 h 712"/>
                <a:gd name="T92" fmla="*/ 884 w 1321"/>
                <a:gd name="T93" fmla="*/ 40 h 712"/>
                <a:gd name="T94" fmla="*/ 947 w 1321"/>
                <a:gd name="T95" fmla="*/ 61 h 712"/>
                <a:gd name="T96" fmla="*/ 1005 w 1321"/>
                <a:gd name="T97" fmla="*/ 86 h 712"/>
                <a:gd name="T98" fmla="*/ 1057 w 1321"/>
                <a:gd name="T99" fmla="*/ 113 h 712"/>
                <a:gd name="T100" fmla="*/ 1101 w 1321"/>
                <a:gd name="T101" fmla="*/ 144 h 712"/>
                <a:gd name="T102" fmla="*/ 1138 w 1321"/>
                <a:gd name="T103" fmla="*/ 177 h 712"/>
                <a:gd name="T104" fmla="*/ 1138 w 1321"/>
                <a:gd name="T105" fmla="*/ 17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2D3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cxnSp>
        <p:nvCxnSpPr>
          <p:cNvPr id="53259" name="AutoShape 59"/>
          <p:cNvCxnSpPr>
            <a:cxnSpLocks noChangeShapeType="1"/>
            <a:endCxn id="53257" idx="0"/>
          </p:cNvCxnSpPr>
          <p:nvPr/>
        </p:nvCxnSpPr>
        <p:spPr bwMode="auto">
          <a:xfrm>
            <a:off x="1790700" y="3058716"/>
            <a:ext cx="0" cy="484584"/>
          </a:xfrm>
          <a:prstGeom prst="straightConnector1">
            <a:avLst/>
          </a:prstGeom>
          <a:noFill/>
          <a:ln w="38100" cap="rnd">
            <a:solidFill>
              <a:srgbClr val="92D36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3260" name="AutoShape 60"/>
          <p:cNvSpPr>
            <a:spLocks noChangeArrowheads="1"/>
          </p:cNvSpPr>
          <p:nvPr/>
        </p:nvSpPr>
        <p:spPr bwMode="gray">
          <a:xfrm flipH="1">
            <a:off x="1789113" y="3219451"/>
            <a:ext cx="6978650" cy="478631"/>
          </a:xfrm>
          <a:prstGeom prst="homePlate">
            <a:avLst>
              <a:gd name="adj" fmla="val 44906"/>
            </a:avLst>
          </a:prstGeom>
          <a:gradFill rotWithShape="1">
            <a:gsLst>
              <a:gs pos="0">
                <a:srgbClr val="92D365"/>
              </a:gs>
              <a:gs pos="100000">
                <a:srgbClr val="FFFF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53265" name="AutoShape 67"/>
          <p:cNvSpPr>
            <a:spLocks noChangeArrowheads="1"/>
          </p:cNvSpPr>
          <p:nvPr/>
        </p:nvSpPr>
        <p:spPr bwMode="gray">
          <a:xfrm flipH="1">
            <a:off x="2484439" y="1346597"/>
            <a:ext cx="6435725" cy="598884"/>
          </a:xfrm>
          <a:prstGeom prst="homePlate">
            <a:avLst>
              <a:gd name="adj" fmla="val 39104"/>
            </a:avLst>
          </a:prstGeom>
          <a:gradFill rotWithShape="1">
            <a:gsLst>
              <a:gs pos="0">
                <a:srgbClr val="5491D4"/>
              </a:gs>
              <a:gs pos="100000">
                <a:srgbClr val="FFFF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grpSp>
        <p:nvGrpSpPr>
          <p:cNvPr id="53266" name="Group 70"/>
          <p:cNvGrpSpPr>
            <a:grpSpLocks/>
          </p:cNvGrpSpPr>
          <p:nvPr/>
        </p:nvGrpSpPr>
        <p:grpSpPr bwMode="auto">
          <a:xfrm>
            <a:off x="2551113" y="1849041"/>
            <a:ext cx="228600" cy="171450"/>
            <a:chOff x="2016" y="1920"/>
            <a:chExt cx="1680" cy="1680"/>
          </a:xfrm>
        </p:grpSpPr>
        <p:sp>
          <p:nvSpPr>
            <p:cNvPr id="53267" name="Oval 71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B67FF3"/>
                </a:gs>
                <a:gs pos="100000">
                  <a:srgbClr val="543B7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3268" name="Freeform 72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138 w 1321"/>
                <a:gd name="T1" fmla="*/ 177 h 712"/>
                <a:gd name="T2" fmla="*/ 1152 w 1321"/>
                <a:gd name="T3" fmla="*/ 197 h 712"/>
                <a:gd name="T4" fmla="*/ 1155 w 1321"/>
                <a:gd name="T5" fmla="*/ 214 h 712"/>
                <a:gd name="T6" fmla="*/ 1150 w 1321"/>
                <a:gd name="T7" fmla="*/ 229 h 712"/>
                <a:gd name="T8" fmla="*/ 1135 w 1321"/>
                <a:gd name="T9" fmla="*/ 243 h 712"/>
                <a:gd name="T10" fmla="*/ 1113 w 1321"/>
                <a:gd name="T11" fmla="*/ 257 h 712"/>
                <a:gd name="T12" fmla="*/ 1084 w 1321"/>
                <a:gd name="T13" fmla="*/ 268 h 712"/>
                <a:gd name="T14" fmla="*/ 1046 w 1321"/>
                <a:gd name="T15" fmla="*/ 279 h 712"/>
                <a:gd name="T16" fmla="*/ 1004 w 1321"/>
                <a:gd name="T17" fmla="*/ 289 h 712"/>
                <a:gd name="T18" fmla="*/ 955 w 1321"/>
                <a:gd name="T19" fmla="*/ 296 h 712"/>
                <a:gd name="T20" fmla="*/ 902 w 1321"/>
                <a:gd name="T21" fmla="*/ 303 h 712"/>
                <a:gd name="T22" fmla="*/ 846 w 1321"/>
                <a:gd name="T23" fmla="*/ 307 h 712"/>
                <a:gd name="T24" fmla="*/ 784 w 1321"/>
                <a:gd name="T25" fmla="*/ 313 h 712"/>
                <a:gd name="T26" fmla="*/ 721 w 1321"/>
                <a:gd name="T27" fmla="*/ 315 h 712"/>
                <a:gd name="T28" fmla="*/ 696 w 1321"/>
                <a:gd name="T29" fmla="*/ 316 h 712"/>
                <a:gd name="T30" fmla="*/ 417 w 1321"/>
                <a:gd name="T31" fmla="*/ 316 h 712"/>
                <a:gd name="T32" fmla="*/ 413 w 1321"/>
                <a:gd name="T33" fmla="*/ 316 h 712"/>
                <a:gd name="T34" fmla="*/ 358 w 1321"/>
                <a:gd name="T35" fmla="*/ 314 h 712"/>
                <a:gd name="T36" fmla="*/ 305 w 1321"/>
                <a:gd name="T37" fmla="*/ 313 h 712"/>
                <a:gd name="T38" fmla="*/ 255 w 1321"/>
                <a:gd name="T39" fmla="*/ 309 h 712"/>
                <a:gd name="T40" fmla="*/ 207 w 1321"/>
                <a:gd name="T41" fmla="*/ 306 h 712"/>
                <a:gd name="T42" fmla="*/ 164 w 1321"/>
                <a:gd name="T43" fmla="*/ 300 h 712"/>
                <a:gd name="T44" fmla="*/ 124 w 1321"/>
                <a:gd name="T45" fmla="*/ 293 h 712"/>
                <a:gd name="T46" fmla="*/ 88 w 1321"/>
                <a:gd name="T47" fmla="*/ 288 h 712"/>
                <a:gd name="T48" fmla="*/ 60 w 1321"/>
                <a:gd name="T49" fmla="*/ 280 h 712"/>
                <a:gd name="T50" fmla="*/ 32 w 1321"/>
                <a:gd name="T51" fmla="*/ 270 h 712"/>
                <a:gd name="T52" fmla="*/ 18 w 1321"/>
                <a:gd name="T53" fmla="*/ 258 h 712"/>
                <a:gd name="T54" fmla="*/ 6 w 1321"/>
                <a:gd name="T55" fmla="*/ 246 h 712"/>
                <a:gd name="T56" fmla="*/ 0 w 1321"/>
                <a:gd name="T57" fmla="*/ 232 h 712"/>
                <a:gd name="T58" fmla="*/ 0 w 1321"/>
                <a:gd name="T59" fmla="*/ 231 h 712"/>
                <a:gd name="T60" fmla="*/ 4 w 1321"/>
                <a:gd name="T61" fmla="*/ 215 h 712"/>
                <a:gd name="T62" fmla="*/ 16 w 1321"/>
                <a:gd name="T63" fmla="*/ 198 h 712"/>
                <a:gd name="T64" fmla="*/ 44 w 1321"/>
                <a:gd name="T65" fmla="*/ 164 h 712"/>
                <a:gd name="T66" fmla="*/ 80 w 1321"/>
                <a:gd name="T67" fmla="*/ 133 h 712"/>
                <a:gd name="T68" fmla="*/ 128 w 1321"/>
                <a:gd name="T69" fmla="*/ 105 h 712"/>
                <a:gd name="T70" fmla="*/ 178 w 1321"/>
                <a:gd name="T71" fmla="*/ 78 h 712"/>
                <a:gd name="T72" fmla="*/ 235 w 1321"/>
                <a:gd name="T73" fmla="*/ 54 h 712"/>
                <a:gd name="T74" fmla="*/ 299 w 1321"/>
                <a:gd name="T75" fmla="*/ 37 h 712"/>
                <a:gd name="T76" fmla="*/ 363 w 1321"/>
                <a:gd name="T77" fmla="*/ 20 h 712"/>
                <a:gd name="T78" fmla="*/ 435 w 1321"/>
                <a:gd name="T79" fmla="*/ 10 h 712"/>
                <a:gd name="T80" fmla="*/ 508 w 1321"/>
                <a:gd name="T81" fmla="*/ 4 h 712"/>
                <a:gd name="T82" fmla="*/ 584 w 1321"/>
                <a:gd name="T83" fmla="*/ 0 h 712"/>
                <a:gd name="T84" fmla="*/ 584 w 1321"/>
                <a:gd name="T85" fmla="*/ 0 h 712"/>
                <a:gd name="T86" fmla="*/ 664 w 1321"/>
                <a:gd name="T87" fmla="*/ 4 h 712"/>
                <a:gd name="T88" fmla="*/ 741 w 1321"/>
                <a:gd name="T89" fmla="*/ 10 h 712"/>
                <a:gd name="T90" fmla="*/ 815 w 1321"/>
                <a:gd name="T91" fmla="*/ 23 h 712"/>
                <a:gd name="T92" fmla="*/ 884 w 1321"/>
                <a:gd name="T93" fmla="*/ 40 h 712"/>
                <a:gd name="T94" fmla="*/ 947 w 1321"/>
                <a:gd name="T95" fmla="*/ 61 h 712"/>
                <a:gd name="T96" fmla="*/ 1005 w 1321"/>
                <a:gd name="T97" fmla="*/ 86 h 712"/>
                <a:gd name="T98" fmla="*/ 1057 w 1321"/>
                <a:gd name="T99" fmla="*/ 113 h 712"/>
                <a:gd name="T100" fmla="*/ 1101 w 1321"/>
                <a:gd name="T101" fmla="*/ 144 h 712"/>
                <a:gd name="T102" fmla="*/ 1138 w 1321"/>
                <a:gd name="T103" fmla="*/ 177 h 712"/>
                <a:gd name="T104" fmla="*/ 1138 w 1321"/>
                <a:gd name="T105" fmla="*/ 17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B67FF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cxnSp>
        <p:nvCxnSpPr>
          <p:cNvPr id="53269" name="AutoShape 73"/>
          <p:cNvCxnSpPr>
            <a:cxnSpLocks noChangeShapeType="1"/>
          </p:cNvCxnSpPr>
          <p:nvPr/>
        </p:nvCxnSpPr>
        <p:spPr bwMode="auto">
          <a:xfrm flipH="1">
            <a:off x="2665414" y="1431132"/>
            <a:ext cx="3175" cy="411956"/>
          </a:xfrm>
          <a:prstGeom prst="straightConnector1">
            <a:avLst/>
          </a:prstGeom>
          <a:noFill/>
          <a:ln w="38100" cap="rnd">
            <a:solidFill>
              <a:srgbClr val="B67FF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3270" name="AutoShape 74"/>
          <p:cNvSpPr>
            <a:spLocks noChangeArrowheads="1"/>
          </p:cNvSpPr>
          <p:nvPr/>
        </p:nvSpPr>
        <p:spPr bwMode="gray">
          <a:xfrm flipH="1">
            <a:off x="2933700" y="628650"/>
            <a:ext cx="6057900" cy="571500"/>
          </a:xfrm>
          <a:prstGeom prst="homePlate">
            <a:avLst>
              <a:gd name="adj" fmla="val 34597"/>
            </a:avLst>
          </a:prstGeom>
          <a:gradFill rotWithShape="1">
            <a:gsLst>
              <a:gs pos="0">
                <a:srgbClr val="9B96DC"/>
              </a:gs>
              <a:gs pos="100000">
                <a:srgbClr val="FFFF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96DC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53271" name="Text Box 75"/>
          <p:cNvSpPr txBox="1">
            <a:spLocks noChangeArrowheads="1"/>
          </p:cNvSpPr>
          <p:nvPr/>
        </p:nvSpPr>
        <p:spPr bwMode="auto">
          <a:xfrm>
            <a:off x="1527505" y="3219451"/>
            <a:ext cx="75502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ФОС размещены/не размещены на сайте Всероссийской олимпиады (или сайте ФУМО) с целью их открытого обсуждения</a:t>
            </a:r>
            <a:endParaRPr lang="en-US" sz="16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53273" name="Group 63"/>
          <p:cNvGrpSpPr>
            <a:grpSpLocks/>
          </p:cNvGrpSpPr>
          <p:nvPr/>
        </p:nvGrpSpPr>
        <p:grpSpPr bwMode="auto">
          <a:xfrm>
            <a:off x="2590800" y="1028700"/>
            <a:ext cx="228600" cy="171450"/>
            <a:chOff x="2016" y="1920"/>
            <a:chExt cx="1680" cy="1680"/>
          </a:xfrm>
        </p:grpSpPr>
        <p:sp>
          <p:nvSpPr>
            <p:cNvPr id="53274" name="Oval 64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86CEF6"/>
                </a:gs>
                <a:gs pos="100000">
                  <a:srgbClr val="3E5F7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3275" name="Freeform 65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138 w 1321"/>
                <a:gd name="T1" fmla="*/ 177 h 712"/>
                <a:gd name="T2" fmla="*/ 1152 w 1321"/>
                <a:gd name="T3" fmla="*/ 197 h 712"/>
                <a:gd name="T4" fmla="*/ 1155 w 1321"/>
                <a:gd name="T5" fmla="*/ 214 h 712"/>
                <a:gd name="T6" fmla="*/ 1150 w 1321"/>
                <a:gd name="T7" fmla="*/ 229 h 712"/>
                <a:gd name="T8" fmla="*/ 1135 w 1321"/>
                <a:gd name="T9" fmla="*/ 243 h 712"/>
                <a:gd name="T10" fmla="*/ 1113 w 1321"/>
                <a:gd name="T11" fmla="*/ 257 h 712"/>
                <a:gd name="T12" fmla="*/ 1084 w 1321"/>
                <a:gd name="T13" fmla="*/ 268 h 712"/>
                <a:gd name="T14" fmla="*/ 1046 w 1321"/>
                <a:gd name="T15" fmla="*/ 279 h 712"/>
                <a:gd name="T16" fmla="*/ 1004 w 1321"/>
                <a:gd name="T17" fmla="*/ 289 h 712"/>
                <a:gd name="T18" fmla="*/ 955 w 1321"/>
                <a:gd name="T19" fmla="*/ 296 h 712"/>
                <a:gd name="T20" fmla="*/ 902 w 1321"/>
                <a:gd name="T21" fmla="*/ 303 h 712"/>
                <a:gd name="T22" fmla="*/ 846 w 1321"/>
                <a:gd name="T23" fmla="*/ 307 h 712"/>
                <a:gd name="T24" fmla="*/ 784 w 1321"/>
                <a:gd name="T25" fmla="*/ 313 h 712"/>
                <a:gd name="T26" fmla="*/ 721 w 1321"/>
                <a:gd name="T27" fmla="*/ 315 h 712"/>
                <a:gd name="T28" fmla="*/ 696 w 1321"/>
                <a:gd name="T29" fmla="*/ 316 h 712"/>
                <a:gd name="T30" fmla="*/ 417 w 1321"/>
                <a:gd name="T31" fmla="*/ 316 h 712"/>
                <a:gd name="T32" fmla="*/ 413 w 1321"/>
                <a:gd name="T33" fmla="*/ 316 h 712"/>
                <a:gd name="T34" fmla="*/ 358 w 1321"/>
                <a:gd name="T35" fmla="*/ 314 h 712"/>
                <a:gd name="T36" fmla="*/ 305 w 1321"/>
                <a:gd name="T37" fmla="*/ 313 h 712"/>
                <a:gd name="T38" fmla="*/ 255 w 1321"/>
                <a:gd name="T39" fmla="*/ 309 h 712"/>
                <a:gd name="T40" fmla="*/ 207 w 1321"/>
                <a:gd name="T41" fmla="*/ 306 h 712"/>
                <a:gd name="T42" fmla="*/ 164 w 1321"/>
                <a:gd name="T43" fmla="*/ 300 h 712"/>
                <a:gd name="T44" fmla="*/ 124 w 1321"/>
                <a:gd name="T45" fmla="*/ 293 h 712"/>
                <a:gd name="T46" fmla="*/ 88 w 1321"/>
                <a:gd name="T47" fmla="*/ 288 h 712"/>
                <a:gd name="T48" fmla="*/ 60 w 1321"/>
                <a:gd name="T49" fmla="*/ 280 h 712"/>
                <a:gd name="T50" fmla="*/ 32 w 1321"/>
                <a:gd name="T51" fmla="*/ 270 h 712"/>
                <a:gd name="T52" fmla="*/ 18 w 1321"/>
                <a:gd name="T53" fmla="*/ 258 h 712"/>
                <a:gd name="T54" fmla="*/ 6 w 1321"/>
                <a:gd name="T55" fmla="*/ 246 h 712"/>
                <a:gd name="T56" fmla="*/ 0 w 1321"/>
                <a:gd name="T57" fmla="*/ 232 h 712"/>
                <a:gd name="T58" fmla="*/ 0 w 1321"/>
                <a:gd name="T59" fmla="*/ 231 h 712"/>
                <a:gd name="T60" fmla="*/ 4 w 1321"/>
                <a:gd name="T61" fmla="*/ 215 h 712"/>
                <a:gd name="T62" fmla="*/ 16 w 1321"/>
                <a:gd name="T63" fmla="*/ 198 h 712"/>
                <a:gd name="T64" fmla="*/ 44 w 1321"/>
                <a:gd name="T65" fmla="*/ 164 h 712"/>
                <a:gd name="T66" fmla="*/ 80 w 1321"/>
                <a:gd name="T67" fmla="*/ 133 h 712"/>
                <a:gd name="T68" fmla="*/ 128 w 1321"/>
                <a:gd name="T69" fmla="*/ 105 h 712"/>
                <a:gd name="T70" fmla="*/ 178 w 1321"/>
                <a:gd name="T71" fmla="*/ 78 h 712"/>
                <a:gd name="T72" fmla="*/ 235 w 1321"/>
                <a:gd name="T73" fmla="*/ 54 h 712"/>
                <a:gd name="T74" fmla="*/ 299 w 1321"/>
                <a:gd name="T75" fmla="*/ 37 h 712"/>
                <a:gd name="T76" fmla="*/ 363 w 1321"/>
                <a:gd name="T77" fmla="*/ 20 h 712"/>
                <a:gd name="T78" fmla="*/ 435 w 1321"/>
                <a:gd name="T79" fmla="*/ 10 h 712"/>
                <a:gd name="T80" fmla="*/ 508 w 1321"/>
                <a:gd name="T81" fmla="*/ 4 h 712"/>
                <a:gd name="T82" fmla="*/ 584 w 1321"/>
                <a:gd name="T83" fmla="*/ 0 h 712"/>
                <a:gd name="T84" fmla="*/ 584 w 1321"/>
                <a:gd name="T85" fmla="*/ 0 h 712"/>
                <a:gd name="T86" fmla="*/ 664 w 1321"/>
                <a:gd name="T87" fmla="*/ 4 h 712"/>
                <a:gd name="T88" fmla="*/ 741 w 1321"/>
                <a:gd name="T89" fmla="*/ 10 h 712"/>
                <a:gd name="T90" fmla="*/ 815 w 1321"/>
                <a:gd name="T91" fmla="*/ 23 h 712"/>
                <a:gd name="T92" fmla="*/ 884 w 1321"/>
                <a:gd name="T93" fmla="*/ 40 h 712"/>
                <a:gd name="T94" fmla="*/ 947 w 1321"/>
                <a:gd name="T95" fmla="*/ 61 h 712"/>
                <a:gd name="T96" fmla="*/ 1005 w 1321"/>
                <a:gd name="T97" fmla="*/ 86 h 712"/>
                <a:gd name="T98" fmla="*/ 1057 w 1321"/>
                <a:gd name="T99" fmla="*/ 113 h 712"/>
                <a:gd name="T100" fmla="*/ 1101 w 1321"/>
                <a:gd name="T101" fmla="*/ 144 h 712"/>
                <a:gd name="T102" fmla="*/ 1138 w 1321"/>
                <a:gd name="T103" fmla="*/ 177 h 712"/>
                <a:gd name="T104" fmla="*/ 1138 w 1321"/>
                <a:gd name="T105" fmla="*/ 17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BFDFF"/>
                </a:gs>
                <a:gs pos="100000">
                  <a:srgbClr val="86CEF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cxnSp>
        <p:nvCxnSpPr>
          <p:cNvPr id="53276" name="AutoShape 66"/>
          <p:cNvCxnSpPr>
            <a:cxnSpLocks noChangeShapeType="1"/>
          </p:cNvCxnSpPr>
          <p:nvPr/>
        </p:nvCxnSpPr>
        <p:spPr bwMode="auto">
          <a:xfrm flipH="1">
            <a:off x="2703514" y="695326"/>
            <a:ext cx="1587" cy="326231"/>
          </a:xfrm>
          <a:prstGeom prst="straightConnector1">
            <a:avLst/>
          </a:prstGeom>
          <a:noFill/>
          <a:ln w="38100" cap="rnd">
            <a:solidFill>
              <a:srgbClr val="86CEF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3278" name="Text Box 61"/>
          <p:cNvSpPr txBox="1">
            <a:spLocks noChangeArrowheads="1"/>
          </p:cNvSpPr>
          <p:nvPr/>
        </p:nvSpPr>
        <p:spPr bwMode="auto">
          <a:xfrm>
            <a:off x="2676982" y="1320800"/>
            <a:ext cx="640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200" b="1" dirty="0">
                <a:solidFill>
                  <a:srgbClr val="FF0000"/>
                </a:solidFill>
              </a:rPr>
              <a:t>Разработанная  структура и содержание ФОС, позволяют/не позволяют (нужное подчеркнуть) оценить, насколько сформированы профессиональные компетенции в данном сегменте экономики и насколько готов участник </a:t>
            </a:r>
            <a:r>
              <a:rPr lang="ru-RU" sz="1200" b="1" dirty="0" smtClean="0">
                <a:solidFill>
                  <a:srgbClr val="FF0000"/>
                </a:solidFill>
              </a:rPr>
              <a:t>к конкретному ВПД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40" name="Заголовок 4"/>
          <p:cNvSpPr txBox="1">
            <a:spLocks/>
          </p:cNvSpPr>
          <p:nvPr/>
        </p:nvSpPr>
        <p:spPr>
          <a:xfrm>
            <a:off x="1393371" y="36216"/>
            <a:ext cx="7374392" cy="458587"/>
          </a:xfrm>
          <a:prstGeom prst="rect">
            <a:avLst/>
          </a:prstGeom>
          <a:gradFill>
            <a:gsLst>
              <a:gs pos="4000">
                <a:srgbClr val="FFE2B7"/>
              </a:gs>
              <a:gs pos="94000">
                <a:srgbClr val="FFE2B7"/>
              </a:gs>
              <a:gs pos="16000">
                <a:schemeClr val="bg1"/>
              </a:gs>
              <a:gs pos="55000">
                <a:srgbClr val="FFFFCC"/>
              </a:gs>
              <a:gs pos="82000">
                <a:schemeClr val="bg1"/>
              </a:gs>
            </a:gsLst>
            <a:lin ang="5400000" scaled="0"/>
          </a:gradFill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Элементы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экспертного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заключения</a:t>
            </a:r>
            <a:endParaRPr lang="ru-RU" alt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53280" name="Group 31"/>
          <p:cNvGrpSpPr>
            <a:grpSpLocks/>
          </p:cNvGrpSpPr>
          <p:nvPr/>
        </p:nvGrpSpPr>
        <p:grpSpPr bwMode="auto">
          <a:xfrm>
            <a:off x="1676401" y="4903246"/>
            <a:ext cx="228600" cy="171450"/>
            <a:chOff x="2016" y="1920"/>
            <a:chExt cx="1680" cy="1680"/>
          </a:xfrm>
        </p:grpSpPr>
        <p:sp>
          <p:nvSpPr>
            <p:cNvPr id="53281" name="Oval 3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E101"/>
                </a:gs>
                <a:gs pos="100000">
                  <a:srgbClr val="3E3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3282" name="Freeform 3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138 w 1321"/>
                <a:gd name="T1" fmla="*/ 177 h 712"/>
                <a:gd name="T2" fmla="*/ 1152 w 1321"/>
                <a:gd name="T3" fmla="*/ 197 h 712"/>
                <a:gd name="T4" fmla="*/ 1155 w 1321"/>
                <a:gd name="T5" fmla="*/ 214 h 712"/>
                <a:gd name="T6" fmla="*/ 1150 w 1321"/>
                <a:gd name="T7" fmla="*/ 229 h 712"/>
                <a:gd name="T8" fmla="*/ 1135 w 1321"/>
                <a:gd name="T9" fmla="*/ 243 h 712"/>
                <a:gd name="T10" fmla="*/ 1113 w 1321"/>
                <a:gd name="T11" fmla="*/ 257 h 712"/>
                <a:gd name="T12" fmla="*/ 1084 w 1321"/>
                <a:gd name="T13" fmla="*/ 268 h 712"/>
                <a:gd name="T14" fmla="*/ 1046 w 1321"/>
                <a:gd name="T15" fmla="*/ 279 h 712"/>
                <a:gd name="T16" fmla="*/ 1004 w 1321"/>
                <a:gd name="T17" fmla="*/ 289 h 712"/>
                <a:gd name="T18" fmla="*/ 955 w 1321"/>
                <a:gd name="T19" fmla="*/ 296 h 712"/>
                <a:gd name="T20" fmla="*/ 902 w 1321"/>
                <a:gd name="T21" fmla="*/ 303 h 712"/>
                <a:gd name="T22" fmla="*/ 846 w 1321"/>
                <a:gd name="T23" fmla="*/ 307 h 712"/>
                <a:gd name="T24" fmla="*/ 784 w 1321"/>
                <a:gd name="T25" fmla="*/ 313 h 712"/>
                <a:gd name="T26" fmla="*/ 721 w 1321"/>
                <a:gd name="T27" fmla="*/ 315 h 712"/>
                <a:gd name="T28" fmla="*/ 696 w 1321"/>
                <a:gd name="T29" fmla="*/ 316 h 712"/>
                <a:gd name="T30" fmla="*/ 417 w 1321"/>
                <a:gd name="T31" fmla="*/ 316 h 712"/>
                <a:gd name="T32" fmla="*/ 413 w 1321"/>
                <a:gd name="T33" fmla="*/ 316 h 712"/>
                <a:gd name="T34" fmla="*/ 358 w 1321"/>
                <a:gd name="T35" fmla="*/ 314 h 712"/>
                <a:gd name="T36" fmla="*/ 305 w 1321"/>
                <a:gd name="T37" fmla="*/ 313 h 712"/>
                <a:gd name="T38" fmla="*/ 255 w 1321"/>
                <a:gd name="T39" fmla="*/ 309 h 712"/>
                <a:gd name="T40" fmla="*/ 207 w 1321"/>
                <a:gd name="T41" fmla="*/ 306 h 712"/>
                <a:gd name="T42" fmla="*/ 164 w 1321"/>
                <a:gd name="T43" fmla="*/ 300 h 712"/>
                <a:gd name="T44" fmla="*/ 124 w 1321"/>
                <a:gd name="T45" fmla="*/ 293 h 712"/>
                <a:gd name="T46" fmla="*/ 88 w 1321"/>
                <a:gd name="T47" fmla="*/ 288 h 712"/>
                <a:gd name="T48" fmla="*/ 60 w 1321"/>
                <a:gd name="T49" fmla="*/ 280 h 712"/>
                <a:gd name="T50" fmla="*/ 32 w 1321"/>
                <a:gd name="T51" fmla="*/ 270 h 712"/>
                <a:gd name="T52" fmla="*/ 18 w 1321"/>
                <a:gd name="T53" fmla="*/ 258 h 712"/>
                <a:gd name="T54" fmla="*/ 6 w 1321"/>
                <a:gd name="T55" fmla="*/ 246 h 712"/>
                <a:gd name="T56" fmla="*/ 0 w 1321"/>
                <a:gd name="T57" fmla="*/ 232 h 712"/>
                <a:gd name="T58" fmla="*/ 0 w 1321"/>
                <a:gd name="T59" fmla="*/ 231 h 712"/>
                <a:gd name="T60" fmla="*/ 4 w 1321"/>
                <a:gd name="T61" fmla="*/ 215 h 712"/>
                <a:gd name="T62" fmla="*/ 16 w 1321"/>
                <a:gd name="T63" fmla="*/ 198 h 712"/>
                <a:gd name="T64" fmla="*/ 44 w 1321"/>
                <a:gd name="T65" fmla="*/ 164 h 712"/>
                <a:gd name="T66" fmla="*/ 80 w 1321"/>
                <a:gd name="T67" fmla="*/ 133 h 712"/>
                <a:gd name="T68" fmla="*/ 128 w 1321"/>
                <a:gd name="T69" fmla="*/ 105 h 712"/>
                <a:gd name="T70" fmla="*/ 178 w 1321"/>
                <a:gd name="T71" fmla="*/ 78 h 712"/>
                <a:gd name="T72" fmla="*/ 235 w 1321"/>
                <a:gd name="T73" fmla="*/ 54 h 712"/>
                <a:gd name="T74" fmla="*/ 299 w 1321"/>
                <a:gd name="T75" fmla="*/ 37 h 712"/>
                <a:gd name="T76" fmla="*/ 363 w 1321"/>
                <a:gd name="T77" fmla="*/ 20 h 712"/>
                <a:gd name="T78" fmla="*/ 435 w 1321"/>
                <a:gd name="T79" fmla="*/ 10 h 712"/>
                <a:gd name="T80" fmla="*/ 508 w 1321"/>
                <a:gd name="T81" fmla="*/ 4 h 712"/>
                <a:gd name="T82" fmla="*/ 584 w 1321"/>
                <a:gd name="T83" fmla="*/ 0 h 712"/>
                <a:gd name="T84" fmla="*/ 584 w 1321"/>
                <a:gd name="T85" fmla="*/ 0 h 712"/>
                <a:gd name="T86" fmla="*/ 664 w 1321"/>
                <a:gd name="T87" fmla="*/ 4 h 712"/>
                <a:gd name="T88" fmla="*/ 741 w 1321"/>
                <a:gd name="T89" fmla="*/ 10 h 712"/>
                <a:gd name="T90" fmla="*/ 815 w 1321"/>
                <a:gd name="T91" fmla="*/ 23 h 712"/>
                <a:gd name="T92" fmla="*/ 884 w 1321"/>
                <a:gd name="T93" fmla="*/ 40 h 712"/>
                <a:gd name="T94" fmla="*/ 947 w 1321"/>
                <a:gd name="T95" fmla="*/ 61 h 712"/>
                <a:gd name="T96" fmla="*/ 1005 w 1321"/>
                <a:gd name="T97" fmla="*/ 86 h 712"/>
                <a:gd name="T98" fmla="*/ 1057 w 1321"/>
                <a:gd name="T99" fmla="*/ 113 h 712"/>
                <a:gd name="T100" fmla="*/ 1101 w 1321"/>
                <a:gd name="T101" fmla="*/ 144 h 712"/>
                <a:gd name="T102" fmla="*/ 1138 w 1321"/>
                <a:gd name="T103" fmla="*/ 177 h 712"/>
                <a:gd name="T104" fmla="*/ 1138 w 1321"/>
                <a:gd name="T105" fmla="*/ 17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FFE10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cxnSp>
        <p:nvCxnSpPr>
          <p:cNvPr id="53283" name="AutoShape 35"/>
          <p:cNvCxnSpPr>
            <a:cxnSpLocks noChangeShapeType="1"/>
          </p:cNvCxnSpPr>
          <p:nvPr/>
        </p:nvCxnSpPr>
        <p:spPr bwMode="auto">
          <a:xfrm flipV="1">
            <a:off x="1811181" y="4513839"/>
            <a:ext cx="0" cy="389407"/>
          </a:xfrm>
          <a:prstGeom prst="straightConnector1">
            <a:avLst/>
          </a:prstGeom>
          <a:noFill/>
          <a:ln w="38100" cap="rnd">
            <a:solidFill>
              <a:srgbClr val="FFE10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3284" name="AutoShape 54"/>
          <p:cNvSpPr>
            <a:spLocks noChangeArrowheads="1"/>
          </p:cNvSpPr>
          <p:nvPr/>
        </p:nvSpPr>
        <p:spPr bwMode="gray">
          <a:xfrm flipH="1">
            <a:off x="1852750" y="4634331"/>
            <a:ext cx="7067414" cy="709280"/>
          </a:xfrm>
          <a:prstGeom prst="homePlate">
            <a:avLst>
              <a:gd name="adj" fmla="val 42076"/>
            </a:avLst>
          </a:prstGeom>
          <a:gradFill rotWithShape="1">
            <a:gsLst>
              <a:gs pos="0">
                <a:srgbClr val="DDD923"/>
              </a:gs>
              <a:gs pos="100000">
                <a:srgbClr val="FFFF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923"/>
            </a:extrusionClr>
          </a:sp3d>
        </p:spPr>
        <p:txBody>
          <a:bodyPr wrap="none" anchor="ctr">
            <a:flatTx/>
          </a:bodyPr>
          <a:lstStyle/>
          <a:p>
            <a:pPr lvl="0"/>
            <a:r>
              <a:rPr lang="ru-RU" sz="1500" b="1" dirty="0">
                <a:solidFill>
                  <a:srgbClr val="FF0000"/>
                </a:solidFill>
              </a:rPr>
              <a:t>Применяемое оборудование используется только в ОО/ в реальном </a:t>
            </a:r>
          </a:p>
          <a:p>
            <a:pPr lvl="0"/>
            <a:r>
              <a:rPr lang="ru-RU" sz="1500" b="1" dirty="0" smtClean="0">
                <a:solidFill>
                  <a:srgbClr val="FF0000"/>
                </a:solidFill>
              </a:rPr>
              <a:t>профильном </a:t>
            </a:r>
            <a:r>
              <a:rPr lang="ru-RU" sz="1500" b="1" dirty="0">
                <a:solidFill>
                  <a:srgbClr val="FF0000"/>
                </a:solidFill>
              </a:rPr>
              <a:t>сегменте экономики(нужное подчеркнуть, </a:t>
            </a:r>
            <a:r>
              <a:rPr lang="ru-RU" sz="1500" b="1" dirty="0" smtClean="0">
                <a:solidFill>
                  <a:srgbClr val="FF0000"/>
                </a:solidFill>
              </a:rPr>
              <a:t>при необходимости </a:t>
            </a:r>
          </a:p>
          <a:p>
            <a:pPr lvl="0"/>
            <a:r>
              <a:rPr lang="ru-RU" sz="1500" b="1" dirty="0" smtClean="0">
                <a:solidFill>
                  <a:srgbClr val="FF0000"/>
                </a:solidFill>
              </a:rPr>
              <a:t>отметить</a:t>
            </a:r>
            <a:r>
              <a:rPr lang="ru-RU" sz="1500" b="1" dirty="0">
                <a:solidFill>
                  <a:srgbClr val="FF0000"/>
                </a:solidFill>
              </a:rPr>
              <a:t>, что следует модернизировать, </a:t>
            </a:r>
            <a:r>
              <a:rPr lang="ru-RU" sz="1500" b="1" dirty="0" smtClean="0">
                <a:solidFill>
                  <a:srgbClr val="FF0000"/>
                </a:solidFill>
              </a:rPr>
              <a:t>закупить</a:t>
            </a:r>
            <a:r>
              <a:rPr lang="ru-RU" sz="1500" b="1" dirty="0">
                <a:solidFill>
                  <a:srgbClr val="FF0000"/>
                </a:solidFill>
              </a:rPr>
              <a:t>, исключить и пр.)</a:t>
            </a:r>
          </a:p>
        </p:txBody>
      </p:sp>
      <p:sp>
        <p:nvSpPr>
          <p:cNvPr id="53286" name="Text Box 61"/>
          <p:cNvSpPr txBox="1">
            <a:spLocks noChangeArrowheads="1"/>
          </p:cNvSpPr>
          <p:nvPr/>
        </p:nvSpPr>
        <p:spPr bwMode="auto">
          <a:xfrm>
            <a:off x="2551113" y="570310"/>
            <a:ext cx="6592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  <a:latin typeface="+mn-lt"/>
              </a:rPr>
              <a:t>Обозначены критерии допуска обучающих к Олимпиаде в целом, а, следовательно, и к </a:t>
            </a:r>
            <a:r>
              <a:rPr lang="ru-RU" sz="1600" b="1" dirty="0" smtClean="0">
                <a:solidFill>
                  <a:srgbClr val="FF0000"/>
                </a:solidFill>
                <a:latin typeface="+mn-lt"/>
              </a:rPr>
              <a:t>ФОС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3288" name="Freeform 3"/>
          <p:cNvSpPr>
            <a:spLocks/>
          </p:cNvSpPr>
          <p:nvPr/>
        </p:nvSpPr>
        <p:spPr bwMode="gray">
          <a:xfrm rot="7606189" flipV="1">
            <a:off x="1776643" y="899781"/>
            <a:ext cx="897610" cy="488775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17A217">
                  <a:alpha val="32001"/>
                </a:srgbClr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53293" name="AutoShape 60"/>
          <p:cNvSpPr>
            <a:spLocks noChangeArrowheads="1"/>
          </p:cNvSpPr>
          <p:nvPr/>
        </p:nvSpPr>
        <p:spPr bwMode="gray">
          <a:xfrm flipH="1">
            <a:off x="2394982" y="2312553"/>
            <a:ext cx="6488668" cy="682229"/>
          </a:xfrm>
          <a:prstGeom prst="homePlate">
            <a:avLst>
              <a:gd name="adj" fmla="val 30817"/>
            </a:avLst>
          </a:prstGeom>
          <a:gradFill rotWithShape="1">
            <a:gsLst>
              <a:gs pos="0">
                <a:srgbClr val="92D365"/>
              </a:gs>
              <a:gs pos="100000">
                <a:srgbClr val="FFFFFF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53294" name="Text Box 75"/>
          <p:cNvSpPr txBox="1">
            <a:spLocks noChangeArrowheads="1"/>
          </p:cNvSpPr>
          <p:nvPr/>
        </p:nvSpPr>
        <p:spPr bwMode="auto">
          <a:xfrm>
            <a:off x="2779712" y="2171700"/>
            <a:ext cx="6364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600" b="1" dirty="0">
                <a:solidFill>
                  <a:srgbClr val="FF0000"/>
                </a:solidFill>
                <a:latin typeface="+mn-lt"/>
              </a:rPr>
              <a:t>Профессиональные задания  носят/не носят  </a:t>
            </a:r>
            <a:r>
              <a:rPr lang="ru-RU" sz="1600" b="1" dirty="0" err="1">
                <a:solidFill>
                  <a:srgbClr val="FF0000"/>
                </a:solidFill>
                <a:latin typeface="+mn-lt"/>
              </a:rPr>
              <a:t>компетентностно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-ориентированный,  практический характер и  составлены с учетом профильных ФГОС СПО </a:t>
            </a:r>
          </a:p>
        </p:txBody>
      </p:sp>
      <p:grpSp>
        <p:nvGrpSpPr>
          <p:cNvPr id="53261" name="Group 63"/>
          <p:cNvGrpSpPr>
            <a:grpSpLocks/>
          </p:cNvGrpSpPr>
          <p:nvPr/>
        </p:nvGrpSpPr>
        <p:grpSpPr bwMode="auto">
          <a:xfrm>
            <a:off x="2551112" y="2682591"/>
            <a:ext cx="228600" cy="171450"/>
            <a:chOff x="2016" y="1920"/>
            <a:chExt cx="1680" cy="1680"/>
          </a:xfrm>
        </p:grpSpPr>
        <p:sp>
          <p:nvSpPr>
            <p:cNvPr id="53262" name="Oval 64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86CEF6"/>
                </a:gs>
                <a:gs pos="100000">
                  <a:srgbClr val="3E5F7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  <p:sp>
          <p:nvSpPr>
            <p:cNvPr id="53263" name="Freeform 65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138 w 1321"/>
                <a:gd name="T1" fmla="*/ 177 h 712"/>
                <a:gd name="T2" fmla="*/ 1152 w 1321"/>
                <a:gd name="T3" fmla="*/ 197 h 712"/>
                <a:gd name="T4" fmla="*/ 1155 w 1321"/>
                <a:gd name="T5" fmla="*/ 214 h 712"/>
                <a:gd name="T6" fmla="*/ 1150 w 1321"/>
                <a:gd name="T7" fmla="*/ 229 h 712"/>
                <a:gd name="T8" fmla="*/ 1135 w 1321"/>
                <a:gd name="T9" fmla="*/ 243 h 712"/>
                <a:gd name="T10" fmla="*/ 1113 w 1321"/>
                <a:gd name="T11" fmla="*/ 257 h 712"/>
                <a:gd name="T12" fmla="*/ 1084 w 1321"/>
                <a:gd name="T13" fmla="*/ 268 h 712"/>
                <a:gd name="T14" fmla="*/ 1046 w 1321"/>
                <a:gd name="T15" fmla="*/ 279 h 712"/>
                <a:gd name="T16" fmla="*/ 1004 w 1321"/>
                <a:gd name="T17" fmla="*/ 289 h 712"/>
                <a:gd name="T18" fmla="*/ 955 w 1321"/>
                <a:gd name="T19" fmla="*/ 296 h 712"/>
                <a:gd name="T20" fmla="*/ 902 w 1321"/>
                <a:gd name="T21" fmla="*/ 303 h 712"/>
                <a:gd name="T22" fmla="*/ 846 w 1321"/>
                <a:gd name="T23" fmla="*/ 307 h 712"/>
                <a:gd name="T24" fmla="*/ 784 w 1321"/>
                <a:gd name="T25" fmla="*/ 313 h 712"/>
                <a:gd name="T26" fmla="*/ 721 w 1321"/>
                <a:gd name="T27" fmla="*/ 315 h 712"/>
                <a:gd name="T28" fmla="*/ 696 w 1321"/>
                <a:gd name="T29" fmla="*/ 316 h 712"/>
                <a:gd name="T30" fmla="*/ 417 w 1321"/>
                <a:gd name="T31" fmla="*/ 316 h 712"/>
                <a:gd name="T32" fmla="*/ 413 w 1321"/>
                <a:gd name="T33" fmla="*/ 316 h 712"/>
                <a:gd name="T34" fmla="*/ 358 w 1321"/>
                <a:gd name="T35" fmla="*/ 314 h 712"/>
                <a:gd name="T36" fmla="*/ 305 w 1321"/>
                <a:gd name="T37" fmla="*/ 313 h 712"/>
                <a:gd name="T38" fmla="*/ 255 w 1321"/>
                <a:gd name="T39" fmla="*/ 309 h 712"/>
                <a:gd name="T40" fmla="*/ 207 w 1321"/>
                <a:gd name="T41" fmla="*/ 306 h 712"/>
                <a:gd name="T42" fmla="*/ 164 w 1321"/>
                <a:gd name="T43" fmla="*/ 300 h 712"/>
                <a:gd name="T44" fmla="*/ 124 w 1321"/>
                <a:gd name="T45" fmla="*/ 293 h 712"/>
                <a:gd name="T46" fmla="*/ 88 w 1321"/>
                <a:gd name="T47" fmla="*/ 288 h 712"/>
                <a:gd name="T48" fmla="*/ 60 w 1321"/>
                <a:gd name="T49" fmla="*/ 280 h 712"/>
                <a:gd name="T50" fmla="*/ 32 w 1321"/>
                <a:gd name="T51" fmla="*/ 270 h 712"/>
                <a:gd name="T52" fmla="*/ 18 w 1321"/>
                <a:gd name="T53" fmla="*/ 258 h 712"/>
                <a:gd name="T54" fmla="*/ 6 w 1321"/>
                <a:gd name="T55" fmla="*/ 246 h 712"/>
                <a:gd name="T56" fmla="*/ 0 w 1321"/>
                <a:gd name="T57" fmla="*/ 232 h 712"/>
                <a:gd name="T58" fmla="*/ 0 w 1321"/>
                <a:gd name="T59" fmla="*/ 231 h 712"/>
                <a:gd name="T60" fmla="*/ 4 w 1321"/>
                <a:gd name="T61" fmla="*/ 215 h 712"/>
                <a:gd name="T62" fmla="*/ 16 w 1321"/>
                <a:gd name="T63" fmla="*/ 198 h 712"/>
                <a:gd name="T64" fmla="*/ 44 w 1321"/>
                <a:gd name="T65" fmla="*/ 164 h 712"/>
                <a:gd name="T66" fmla="*/ 80 w 1321"/>
                <a:gd name="T67" fmla="*/ 133 h 712"/>
                <a:gd name="T68" fmla="*/ 128 w 1321"/>
                <a:gd name="T69" fmla="*/ 105 h 712"/>
                <a:gd name="T70" fmla="*/ 178 w 1321"/>
                <a:gd name="T71" fmla="*/ 78 h 712"/>
                <a:gd name="T72" fmla="*/ 235 w 1321"/>
                <a:gd name="T73" fmla="*/ 54 h 712"/>
                <a:gd name="T74" fmla="*/ 299 w 1321"/>
                <a:gd name="T75" fmla="*/ 37 h 712"/>
                <a:gd name="T76" fmla="*/ 363 w 1321"/>
                <a:gd name="T77" fmla="*/ 20 h 712"/>
                <a:gd name="T78" fmla="*/ 435 w 1321"/>
                <a:gd name="T79" fmla="*/ 10 h 712"/>
                <a:gd name="T80" fmla="*/ 508 w 1321"/>
                <a:gd name="T81" fmla="*/ 4 h 712"/>
                <a:gd name="T82" fmla="*/ 584 w 1321"/>
                <a:gd name="T83" fmla="*/ 0 h 712"/>
                <a:gd name="T84" fmla="*/ 584 w 1321"/>
                <a:gd name="T85" fmla="*/ 0 h 712"/>
                <a:gd name="T86" fmla="*/ 664 w 1321"/>
                <a:gd name="T87" fmla="*/ 4 h 712"/>
                <a:gd name="T88" fmla="*/ 741 w 1321"/>
                <a:gd name="T89" fmla="*/ 10 h 712"/>
                <a:gd name="T90" fmla="*/ 815 w 1321"/>
                <a:gd name="T91" fmla="*/ 23 h 712"/>
                <a:gd name="T92" fmla="*/ 884 w 1321"/>
                <a:gd name="T93" fmla="*/ 40 h 712"/>
                <a:gd name="T94" fmla="*/ 947 w 1321"/>
                <a:gd name="T95" fmla="*/ 61 h 712"/>
                <a:gd name="T96" fmla="*/ 1005 w 1321"/>
                <a:gd name="T97" fmla="*/ 86 h 712"/>
                <a:gd name="T98" fmla="*/ 1057 w 1321"/>
                <a:gd name="T99" fmla="*/ 113 h 712"/>
                <a:gd name="T100" fmla="*/ 1101 w 1321"/>
                <a:gd name="T101" fmla="*/ 144 h 712"/>
                <a:gd name="T102" fmla="*/ 1138 w 1321"/>
                <a:gd name="T103" fmla="*/ 177 h 712"/>
                <a:gd name="T104" fmla="*/ 1138 w 1321"/>
                <a:gd name="T105" fmla="*/ 177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BFDFF"/>
                </a:gs>
                <a:gs pos="100000">
                  <a:srgbClr val="86CEF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>
                <a:latin typeface="Calibri" pitchFamily="34" charset="0"/>
                <a:cs typeface="Arial" charset="0"/>
              </a:endParaRPr>
            </a:p>
          </p:txBody>
        </p:sp>
      </p:grpSp>
      <p:cxnSp>
        <p:nvCxnSpPr>
          <p:cNvPr id="53264" name="AutoShape 66"/>
          <p:cNvCxnSpPr>
            <a:cxnSpLocks noChangeShapeType="1"/>
          </p:cNvCxnSpPr>
          <p:nvPr/>
        </p:nvCxnSpPr>
        <p:spPr bwMode="auto">
          <a:xfrm flipH="1">
            <a:off x="2654777" y="2303189"/>
            <a:ext cx="1587" cy="326231"/>
          </a:xfrm>
          <a:prstGeom prst="straightConnector1">
            <a:avLst/>
          </a:prstGeom>
          <a:noFill/>
          <a:ln w="38100" cap="rnd">
            <a:solidFill>
              <a:srgbClr val="86CEF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3290" name="Freeform 3"/>
          <p:cNvSpPr>
            <a:spLocks/>
          </p:cNvSpPr>
          <p:nvPr/>
        </p:nvSpPr>
        <p:spPr bwMode="gray">
          <a:xfrm rot="10038268" flipV="1">
            <a:off x="1709182" y="3986825"/>
            <a:ext cx="914400" cy="400050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17A217">
                  <a:alpha val="32001"/>
                </a:srgbClr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53295" name="Rectangle 47"/>
          <p:cNvSpPr>
            <a:spLocks noChangeArrowheads="1"/>
          </p:cNvSpPr>
          <p:nvPr/>
        </p:nvSpPr>
        <p:spPr bwMode="auto">
          <a:xfrm>
            <a:off x="152400" y="59204"/>
            <a:ext cx="1550126" cy="1477328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50000">
                <a:schemeClr val="bg1"/>
              </a:gs>
              <a:gs pos="100000">
                <a:srgbClr val="FFCC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ru-RU" sz="1200" b="1" dirty="0"/>
              <a:t>Обозначенные ФГОС СПО</a:t>
            </a:r>
            <a:r>
              <a:rPr lang="ru-RU" sz="1200" dirty="0"/>
              <a:t> (</a:t>
            </a:r>
            <a:r>
              <a:rPr lang="ru-RU" sz="1200" i="1" dirty="0"/>
              <a:t>перечислить все ФГОС СПО в соответствии с УГС, принимаемые в рассмотрение при проведении олимпиады </a:t>
            </a:r>
            <a:r>
              <a:rPr lang="ru-RU" sz="1200" i="1" dirty="0" smtClean="0"/>
              <a:t>по</a:t>
            </a:r>
            <a:endParaRPr lang="ru-RU" sz="1200" b="1" dirty="0">
              <a:latin typeface="Arial Narrow" pitchFamily="34" charset="0"/>
            </a:endParaRPr>
          </a:p>
        </p:txBody>
      </p:sp>
      <p:sp>
        <p:nvSpPr>
          <p:cNvPr id="45" name="Freeform 3"/>
          <p:cNvSpPr>
            <a:spLocks/>
          </p:cNvSpPr>
          <p:nvPr/>
        </p:nvSpPr>
        <p:spPr bwMode="gray">
          <a:xfrm rot="10038268" flipV="1">
            <a:off x="1447800" y="3047660"/>
            <a:ext cx="914400" cy="400050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17A217">
                  <a:alpha val="32001"/>
                </a:srgbClr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  <p:sp>
        <p:nvSpPr>
          <p:cNvPr id="49" name="Freeform 3"/>
          <p:cNvSpPr>
            <a:spLocks/>
          </p:cNvSpPr>
          <p:nvPr/>
        </p:nvSpPr>
        <p:spPr bwMode="gray">
          <a:xfrm rot="10952829" flipV="1">
            <a:off x="1618843" y="370679"/>
            <a:ext cx="897610" cy="488775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17A217">
                  <a:alpha val="32001"/>
                </a:srgbClr>
              </a:gs>
              <a:gs pos="100000">
                <a:srgbClr val="00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73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046442971"/>
              </p:ext>
            </p:extLst>
          </p:nvPr>
        </p:nvGraphicFramePr>
        <p:xfrm>
          <a:off x="145143" y="943429"/>
          <a:ext cx="4493531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Заголовок 23"/>
          <p:cNvSpPr txBox="1">
            <a:spLocks noGrp="1"/>
          </p:cNvSpPr>
          <p:nvPr>
            <p:ph type="title"/>
          </p:nvPr>
        </p:nvSpPr>
        <p:spPr>
          <a:xfrm>
            <a:off x="1" y="52041"/>
            <a:ext cx="4833256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и рекомендации экспертов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4397830" y="1371601"/>
            <a:ext cx="4577791" cy="32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marL="342900" lvl="0" indent="-342900">
              <a:buFont typeface="Wingdings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ФОС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м.б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востребованы в условиях формирования системы независимой оценки качества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ПО: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Минобрнауки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России,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</a:rPr>
              <a:t>Рособрнадзором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РОИВ;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ОУ ПО;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организациями и объединениями работодателей,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пр.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Пользователями ФОС могут выступать: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студенты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ОУ ПО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различных уровней,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РОИВ  и  ОУ ПО, 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органы по труду и занятости субъектов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РФ, 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организации и объединения работодателей, профессиональные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сообщества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4397830" y="1230086"/>
            <a:ext cx="4592306" cy="3643085"/>
          </a:xfrm>
          <a:prstGeom prst="roundRect">
            <a:avLst>
              <a:gd name="adj" fmla="val 6700"/>
            </a:avLst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779252" lvl="1" indent="-389626">
              <a:buClr>
                <a:srgbClr val="0D79CA"/>
              </a:buClr>
              <a:buFontTx/>
              <a:buAutoNum type="arabicPeriod"/>
              <a:defRPr/>
            </a:pP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109030" y="116115"/>
            <a:ext cx="3881106" cy="10090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 результате экспертизы установлено:</a:t>
            </a:r>
          </a:p>
        </p:txBody>
      </p:sp>
    </p:spTree>
    <p:extLst>
      <p:ext uri="{BB962C8B-B14F-4D97-AF65-F5344CB8AC3E}">
        <p14:creationId xmlns="" xmlns:p14="http://schemas.microsoft.com/office/powerpoint/2010/main" val="394375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325780" y="4860419"/>
            <a:ext cx="2217423" cy="275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babaevo-gazeta.ru/uploads/%CD%EE%E2%EE%F1%F2%E8/68160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7" y="3251201"/>
            <a:ext cx="1538650" cy="1747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tivrovrada.gov.ua/upload/images/big-ACA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90" y="2293769"/>
            <a:ext cx="2353404" cy="15258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legen22.ru/wp-content/uploads/2016/08/depositphotos_2583965-Messy-hispanic-cartoon-artist-pain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445" y="0"/>
            <a:ext cx="1948945" cy="1532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diets.ru/data/cache/2014feb/08/10/1802855_89700-550x5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12" y="3347707"/>
            <a:ext cx="1294331" cy="17045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ekbrealty.ru/media/uploads/userFiles/1344763035_stroitelstvo-ukraina_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97" y="3730857"/>
            <a:ext cx="1675503" cy="1412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://25mb.ru/img/picture/Oct/06/1cb8f4475de24bd1ba30806c45c952d0/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17" y="1831879"/>
            <a:ext cx="1459026" cy="1436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://boombob.ru/img/picture/Aug/29/e97d50d570abafa79a3abd80dc4d1b1c/1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5" y="66167"/>
            <a:ext cx="1065798" cy="1370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http://900igr.net/datai/pedagogika/Uchenik-shkoly/0012-009-Prover-sebj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83" y="1502187"/>
            <a:ext cx="1028691" cy="167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http://boombob.ru/img/picture/Jun/26/1b272eb8e100bc09bdc21698d0da9090/4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1" y="1711328"/>
            <a:ext cx="1412858" cy="15206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http://img-fotki.yandex.ru/get/6620/37366204.6e/0_9167b_7d1dc768_X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93" y="3770599"/>
            <a:ext cx="1112050" cy="13729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" name="Picture 40" descr="http://fotohomka.ru/images/Nov/09/cb16f44d9f9eef874b9de459ec5a24b5/mini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13" y="3757201"/>
            <a:ext cx="1627334" cy="1212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8" name="Picture 42" descr="http://nevseoboi.com.ua/uploads/posts/2010-02/1266505238_20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031" y="0"/>
            <a:ext cx="2801371" cy="1527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2" name="Picture 46" descr="http://www.playing-field.ru/img/2015/051807/390067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24" y="1522305"/>
            <a:ext cx="1291576" cy="17221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6" name="Picture 50" descr="http://www.playing-field.ru/img/2015/052207/291330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610" y="293704"/>
            <a:ext cx="1236445" cy="1542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8" name="Picture 52" descr="http://storage3.vsemayki.ru/images/0/1/1009/1009723/previews/pad_front_white_25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248" y="3384543"/>
            <a:ext cx="960170" cy="960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4" name="Picture 58" descr="http://bigslide.ru/images/7/6167/960/img16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02" y="2244086"/>
            <a:ext cx="1456422" cy="10917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6" name="Picture 60" descr="http://fotohomka.ru/images/Jan/09/d94d3aaed84e14236927cd9061ac9469/mini_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046" y="2797440"/>
            <a:ext cx="1257097" cy="9366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8" name="Picture 62" descr="http://www.zvi2015.ru/data/5798935ce2815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62" y="0"/>
            <a:ext cx="1348538" cy="1410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2" name="Picture 66" descr="http://slonam.ru/stati/v-predelah-20-ti-ili-100-a-mojet-i-v-predelah-beskonechnosti/3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47" y="1188806"/>
            <a:ext cx="1149364" cy="11187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64" name="Picture 68" descr="https://prv3.lori-images.net/unosha-rabotaet-za-komputerom-illustratsiya-0003833003-preview.jpg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012" y="1536133"/>
            <a:ext cx="1136636" cy="1232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2957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66631" y="2665694"/>
            <a:ext cx="3952315" cy="552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372100" y="4200525"/>
            <a:ext cx="3738445" cy="856089"/>
          </a:xfrm>
          <a:prstGeom prst="rect">
            <a:avLst/>
          </a:prstGeom>
        </p:spPr>
        <p:txBody>
          <a:bodyPr/>
          <a:lstStyle/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Петрова А.М., </a:t>
            </a: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dirty="0" err="1" smtClean="0">
                <a:latin typeface="+mj-lt"/>
                <a:ea typeface="+mj-ea"/>
                <a:cs typeface="+mj-cs"/>
              </a:rPr>
              <a:t>к.э.н.,Заслуженный</a:t>
            </a:r>
            <a:r>
              <a:rPr lang="ru-RU" dirty="0" smtClean="0">
                <a:latin typeface="+mj-lt"/>
                <a:ea typeface="+mj-ea"/>
                <a:cs typeface="+mj-cs"/>
              </a:rPr>
              <a:t> учитель России</a:t>
            </a:r>
            <a:endParaRPr lang="ru-RU" dirty="0" smtClean="0">
              <a:latin typeface="+mj-lt"/>
              <a:ea typeface="+mj-ea"/>
              <a:cs typeface="+mj-cs"/>
              <a:hlinkClick r:id="rId2"/>
            </a:endParaRPr>
          </a:p>
          <a:p>
            <a:pPr algn="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000" b="1" dirty="0" smtClean="0">
                <a:latin typeface="+mj-lt"/>
                <a:ea typeface="+mj-ea"/>
                <a:cs typeface="+mj-cs"/>
                <a:hlinkClick r:id="rId2"/>
              </a:rPr>
              <a:t>am-petrova@yandex.ru</a:t>
            </a:r>
            <a:r>
              <a:rPr lang="en-US" sz="2000" b="1" dirty="0" smtClean="0">
                <a:latin typeface="+mj-lt"/>
                <a:ea typeface="+mj-ea"/>
                <a:cs typeface="+mj-cs"/>
              </a:rPr>
              <a:t> 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1" name="Picture 6" descr="http://www.vkst.ru/www/images/news/%D0%91%D0%B5%D0%B7%D1%8B%D0%BC%D1%8F%D0%BD%D0%BD%D1%8B%D0%B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446" y="339010"/>
            <a:ext cx="1857829" cy="17374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376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40" y="145915"/>
            <a:ext cx="8233127" cy="4440600"/>
          </a:xfrm>
          <a:prstGeom prst="rect">
            <a:avLst/>
          </a:prstGeom>
        </p:spPr>
      </p:pic>
      <p:pic>
        <p:nvPicPr>
          <p:cNvPr id="18" name="Рисунок 17"/>
          <p:cNvPicPr/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2690218"/>
            <a:ext cx="292100" cy="19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minobrnauk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8" y="145915"/>
            <a:ext cx="1945526" cy="88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058" y="-3779"/>
            <a:ext cx="1190171" cy="1034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7540171" y="922792"/>
            <a:ext cx="14659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800" b="1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Рособрнадзор</a:t>
            </a:r>
            <a:r>
              <a:rPr lang="ru-RU" sz="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lang="ru-RU" sz="800" b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8" descr="2_GSN_055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43" y="3763207"/>
            <a:ext cx="1449017" cy="1253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olimpiada-profmast.ru/wp-content/uploads/2013/10/00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83" y="182783"/>
            <a:ext cx="2684817" cy="876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4454122" y="4366543"/>
            <a:ext cx="468987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Приняли участие: более 100  ОО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42 Субъекта РФ     7 Федеральных округов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57 точек подключения</a:t>
            </a:r>
          </a:p>
        </p:txBody>
      </p:sp>
      <p:pic>
        <p:nvPicPr>
          <p:cNvPr id="1030" name="Picture 6" descr="http://www.olimpiada-profmast.ru/wp-content/uploads/2013/10/00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668"/>
            <a:ext cx="2482681" cy="81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olimpiada-profmast.ru/wp-content/uploads/2013/10/0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36" y="1356568"/>
            <a:ext cx="2698750" cy="1063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andia.ru/text/77/487/images/image013_6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563" y="3136899"/>
            <a:ext cx="2326557" cy="1548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makhpet.ru/images/photos/medium/74b569d59bb63a87cc6e2cc3a3eb079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016" y="2613288"/>
            <a:ext cx="2186595" cy="14568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bpk.com.ru/uploads/posts/2016-05/1463551225_img_3226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269" y="1625601"/>
            <a:ext cx="1835675" cy="1376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www.vkst.ru/www/images/news/%D0%91%D0%B5%D0%B7%D1%8B%D0%BC%D1%8F%D0%BD%D0%BD%D1%8B%D0%B9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04" y="159577"/>
            <a:ext cx="1204685" cy="9786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7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274706185"/>
              </p:ext>
            </p:extLst>
          </p:nvPr>
        </p:nvGraphicFramePr>
        <p:xfrm>
          <a:off x="145143" y="943429"/>
          <a:ext cx="9173029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Заголовок 23"/>
          <p:cNvSpPr txBox="1">
            <a:spLocks noGrp="1"/>
          </p:cNvSpPr>
          <p:nvPr>
            <p:ph type="title"/>
          </p:nvPr>
        </p:nvSpPr>
        <p:spPr>
          <a:xfrm>
            <a:off x="203200" y="-718"/>
            <a:ext cx="881017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 цель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Олимпиад - развитие познавательных 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интересов  обучающихся                Рекомендации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1813961414"/>
              </p:ext>
            </p:extLst>
          </p:nvPr>
        </p:nvGraphicFramePr>
        <p:xfrm>
          <a:off x="78963" y="4681745"/>
          <a:ext cx="8906013" cy="40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169175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Группа 5"/>
          <p:cNvGrpSpPr>
            <a:grpSpLocks/>
          </p:cNvGrpSpPr>
          <p:nvPr/>
        </p:nvGrpSpPr>
        <p:grpSpPr bwMode="auto">
          <a:xfrm>
            <a:off x="-317988" y="-633649"/>
            <a:ext cx="6288940" cy="5777149"/>
            <a:chOff x="-317575" y="-726935"/>
            <a:chExt cx="7812725" cy="8776441"/>
          </a:xfrm>
        </p:grpSpPr>
        <p:grpSp>
          <p:nvGrpSpPr>
            <p:cNvPr id="7" name="Овал 6"/>
            <p:cNvGrpSpPr>
              <a:grpSpLocks/>
            </p:cNvGrpSpPr>
            <p:nvPr/>
          </p:nvGrpSpPr>
          <p:grpSpPr bwMode="auto">
            <a:xfrm>
              <a:off x="-317575" y="1829348"/>
              <a:ext cx="4987530" cy="2882765"/>
              <a:chOff x="-347472" y="1865376"/>
              <a:chExt cx="4376928" cy="2529840"/>
            </a:xfrm>
          </p:grpSpPr>
          <p:pic>
            <p:nvPicPr>
              <p:cNvPr id="28679" name="Овал 6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347472" y="1865376"/>
                <a:ext cx="4376928" cy="2529840"/>
              </a:xfrm>
              <a:prstGeom prst="rect">
                <a:avLst/>
              </a:prstGeom>
              <a:noFill/>
            </p:spPr>
          </p:pic>
          <p:sp>
            <p:nvSpPr>
              <p:cNvPr id="28680" name="Text Box 8"/>
              <p:cNvSpPr txBox="1">
                <a:spLocks noChangeArrowheads="1"/>
              </p:cNvSpPr>
              <p:nvPr/>
            </p:nvSpPr>
            <p:spPr bwMode="auto">
              <a:xfrm rot="6419030">
                <a:off x="1053679" y="1542677"/>
                <a:ext cx="1569600" cy="3172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 sz="12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" name="Овал 7"/>
            <p:cNvGrpSpPr>
              <a:grpSpLocks/>
            </p:cNvGrpSpPr>
            <p:nvPr/>
          </p:nvGrpSpPr>
          <p:grpSpPr bwMode="auto">
            <a:xfrm>
              <a:off x="2822207" y="-726935"/>
              <a:ext cx="2563229" cy="5154245"/>
              <a:chOff x="2407920" y="-377952"/>
              <a:chExt cx="2249424" cy="4523232"/>
            </a:xfrm>
          </p:grpSpPr>
          <p:pic>
            <p:nvPicPr>
              <p:cNvPr id="28682" name="Овал 7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407920" y="-377952"/>
                <a:ext cx="2249424" cy="4523232"/>
              </a:xfrm>
              <a:prstGeom prst="rect">
                <a:avLst/>
              </a:prstGeom>
              <a:noFill/>
            </p:spPr>
          </p:pic>
          <p:sp>
            <p:nvSpPr>
              <p:cNvPr id="28683" name="Text Box 11"/>
              <p:cNvSpPr txBox="1">
                <a:spLocks noChangeArrowheads="1"/>
              </p:cNvSpPr>
              <p:nvPr/>
            </p:nvSpPr>
            <p:spPr bwMode="auto">
              <a:xfrm rot="10800000">
                <a:off x="2750307" y="299841"/>
                <a:ext cx="1563931" cy="3172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 sz="12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2843272" y="2936938"/>
              <a:ext cx="2520280" cy="5112568"/>
            </a:xfrm>
            <a:prstGeom prst="ellips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7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gradFill>
                <a:gsLst>
                  <a:gs pos="0">
                    <a:schemeClr val="tx1"/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grpSp>
          <p:nvGrpSpPr>
            <p:cNvPr id="10" name="Овал 9"/>
            <p:cNvGrpSpPr>
              <a:grpSpLocks/>
            </p:cNvGrpSpPr>
            <p:nvPr/>
          </p:nvGrpSpPr>
          <p:grpSpPr bwMode="auto">
            <a:xfrm>
              <a:off x="307602" y="2781008"/>
              <a:ext cx="4647155" cy="3410693"/>
              <a:chOff x="201168" y="2700528"/>
              <a:chExt cx="4078224" cy="2993136"/>
            </a:xfrm>
          </p:grpSpPr>
          <p:pic>
            <p:nvPicPr>
              <p:cNvPr id="28688" name="Овал 9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01168" y="2700528"/>
                <a:ext cx="4078224" cy="2993136"/>
              </a:xfrm>
              <a:prstGeom prst="rect">
                <a:avLst/>
              </a:prstGeom>
              <a:noFill/>
            </p:spPr>
          </p:pic>
          <p:sp>
            <p:nvSpPr>
              <p:cNvPr id="28689" name="Text Box 17"/>
              <p:cNvSpPr txBox="1">
                <a:spLocks noChangeArrowheads="1"/>
              </p:cNvSpPr>
              <p:nvPr/>
            </p:nvSpPr>
            <p:spPr bwMode="auto">
              <a:xfrm rot="3593665">
                <a:off x="1433771" y="2647337"/>
                <a:ext cx="1569600" cy="3127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 sz="12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" name="Овал 10"/>
            <p:cNvGrpSpPr>
              <a:grpSpLocks/>
            </p:cNvGrpSpPr>
            <p:nvPr/>
          </p:nvGrpSpPr>
          <p:grpSpPr bwMode="auto">
            <a:xfrm>
              <a:off x="3287617" y="2794901"/>
              <a:ext cx="4094384" cy="3466264"/>
              <a:chOff x="2816352" y="2712720"/>
              <a:chExt cx="3593126" cy="3041904"/>
            </a:xfrm>
          </p:grpSpPr>
          <p:pic>
            <p:nvPicPr>
              <p:cNvPr id="28691" name="Овал 10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16352" y="2712720"/>
                <a:ext cx="2901093" cy="3041904"/>
              </a:xfrm>
              <a:prstGeom prst="rect">
                <a:avLst/>
              </a:prstGeom>
              <a:noFill/>
            </p:spPr>
          </p:pic>
          <p:sp>
            <p:nvSpPr>
              <p:cNvPr id="28692" name="Text Box 20"/>
              <p:cNvSpPr txBox="1">
                <a:spLocks noChangeArrowheads="1"/>
              </p:cNvSpPr>
              <p:nvPr/>
            </p:nvSpPr>
            <p:spPr bwMode="auto">
              <a:xfrm rot="18102742">
                <a:off x="4041238" y="2645405"/>
                <a:ext cx="1563931" cy="3172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/>
                <a:endParaRPr lang="ru-RU" sz="12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8694" name="TextBox 11"/>
            <p:cNvSpPr txBox="1">
              <a:spLocks noChangeArrowheads="1"/>
            </p:cNvSpPr>
            <p:nvPr/>
          </p:nvSpPr>
          <p:spPr bwMode="auto">
            <a:xfrm>
              <a:off x="3210439" y="3172741"/>
              <a:ext cx="1800416" cy="1449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Общие недостатки</a:t>
              </a:r>
            </a:p>
            <a:p>
              <a:pPr algn="ctr"/>
              <a:endParaRPr lang="ru-RU" sz="1200" b="1" dirty="0"/>
            </a:p>
            <a:p>
              <a:pPr algn="ctr"/>
              <a:endParaRPr lang="ru-RU" sz="1200" b="1" dirty="0"/>
            </a:p>
          </p:txBody>
        </p:sp>
        <p:sp>
          <p:nvSpPr>
            <p:cNvPr id="28695" name="TextBox 12"/>
            <p:cNvSpPr txBox="1">
              <a:spLocks noChangeArrowheads="1"/>
            </p:cNvSpPr>
            <p:nvPr/>
          </p:nvSpPr>
          <p:spPr bwMode="auto">
            <a:xfrm>
              <a:off x="2482350" y="895606"/>
              <a:ext cx="3245587" cy="2010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неоднозначность условия, а также возможность двух и более правильных ответов, не оговоренная</a:t>
              </a:r>
            </a:p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 в условии</a:t>
              </a:r>
            </a:p>
          </p:txBody>
        </p:sp>
        <p:sp>
          <p:nvSpPr>
            <p:cNvPr id="28696" name="TextBox 13"/>
            <p:cNvSpPr txBox="1">
              <a:spLocks noChangeArrowheads="1"/>
            </p:cNvSpPr>
            <p:nvPr/>
          </p:nvSpPr>
          <p:spPr bwMode="auto">
            <a:xfrm>
              <a:off x="78634" y="1819793"/>
              <a:ext cx="2552545" cy="38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с одной стороны, минимальная вариативность ответов в тестовых вопросах (из серии ДА/НЕТ), с другой - излишняя сложность, запутанность формулировок)</a:t>
              </a:r>
            </a:p>
          </p:txBody>
        </p:sp>
        <p:sp>
          <p:nvSpPr>
            <p:cNvPr id="28697" name="TextBox 14"/>
            <p:cNvSpPr txBox="1">
              <a:spLocks noChangeArrowheads="1"/>
            </p:cNvSpPr>
            <p:nvPr/>
          </p:nvSpPr>
          <p:spPr bwMode="auto">
            <a:xfrm>
              <a:off x="5205037" y="2148987"/>
              <a:ext cx="2290113" cy="2010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абсурдность, </a:t>
              </a:r>
              <a:r>
                <a:rPr lang="ru-RU" sz="1600" b="1" dirty="0" smtClean="0">
                  <a:solidFill>
                    <a:schemeClr val="accent1">
                      <a:lumMod val="50000"/>
                    </a:schemeClr>
                  </a:solidFill>
                </a:rPr>
                <a:t>нереальность доп. </a:t>
              </a:r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вариантов ответов в тестовых вопросах</a:t>
              </a:r>
            </a:p>
          </p:txBody>
        </p:sp>
        <p:sp>
          <p:nvSpPr>
            <p:cNvPr id="28699" name="TextBox 16"/>
            <p:cNvSpPr txBox="1">
              <a:spLocks noChangeArrowheads="1"/>
            </p:cNvSpPr>
            <p:nvPr/>
          </p:nvSpPr>
          <p:spPr bwMode="auto">
            <a:xfrm>
              <a:off x="5015712" y="4236682"/>
              <a:ext cx="2403589" cy="3506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логические ошибки, вытекающие из несоответствия инструкции содержанию задания и содержанию ответов</a:t>
              </a:r>
            </a:p>
          </p:txBody>
        </p:sp>
        <p:sp>
          <p:nvSpPr>
            <p:cNvPr id="28700" name="TextBox 17"/>
            <p:cNvSpPr txBox="1">
              <a:spLocks noChangeArrowheads="1"/>
            </p:cNvSpPr>
            <p:nvPr/>
          </p:nvSpPr>
          <p:spPr bwMode="auto">
            <a:xfrm>
              <a:off x="1495151" y="5493221"/>
              <a:ext cx="3948796" cy="2384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1">
                      <a:lumMod val="50000"/>
                    </a:schemeClr>
                  </a:solidFill>
                </a:rPr>
                <a:t>зависимость результата от памяти или от других индивидуальных особенностей испытуемого, а не от уровня развития тех умений и навыков, оценка которых проводится</a:t>
              </a:r>
            </a:p>
          </p:txBody>
        </p:sp>
      </p:grpSp>
      <p:sp>
        <p:nvSpPr>
          <p:cNvPr id="28674" name="TextBox 18"/>
          <p:cNvSpPr txBox="1">
            <a:spLocks noChangeArrowheads="1"/>
          </p:cNvSpPr>
          <p:nvPr/>
        </p:nvSpPr>
        <p:spPr bwMode="auto">
          <a:xfrm>
            <a:off x="6100397" y="1221601"/>
            <a:ext cx="2889739" cy="352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endParaRPr lang="ru-RU" sz="1200" dirty="0"/>
          </a:p>
          <a:p>
            <a:endParaRPr lang="ru-RU" sz="12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Содержание </a:t>
            </a:r>
            <a:r>
              <a:rPr lang="ru-RU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 формы оценивания напрямую зависят от того, что хотим оценить, каков предмет оценки, который, в свою очередь, задается образовательными целями </a:t>
            </a:r>
          </a:p>
          <a:p>
            <a:pPr marL="292219" indent="-292219"/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281" y="25400"/>
            <a:ext cx="7886700" cy="402431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недостатки ОС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100397" y="1125142"/>
            <a:ext cx="2889738" cy="3696890"/>
          </a:xfrm>
          <a:prstGeom prst="roundRect">
            <a:avLst>
              <a:gd name="adj" fmla="val 6700"/>
            </a:avLst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779252" lvl="1" indent="-389626">
              <a:buClr>
                <a:srgbClr val="0D79CA"/>
              </a:buClr>
              <a:buFontTx/>
              <a:buAutoNum type="arabicPeriod"/>
              <a:defRPr/>
            </a:pP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28677" name="Прямоугольник 21"/>
          <p:cNvSpPr>
            <a:spLocks noChangeArrowheads="1"/>
          </p:cNvSpPr>
          <p:nvPr/>
        </p:nvSpPr>
        <p:spPr bwMode="auto">
          <a:xfrm>
            <a:off x="6009053" y="261257"/>
            <a:ext cx="2981082" cy="6942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buClr>
                <a:schemeClr val="tx2"/>
              </a:buClr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Цель - это идеальный образ результата</a:t>
            </a: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EA6D1-062D-47D6-B2ED-5A434FB43DB5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 rot="18459036">
            <a:off x="3991791" y="1441456"/>
            <a:ext cx="1177336" cy="28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ru-RU" sz="120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0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951493889"/>
              </p:ext>
            </p:extLst>
          </p:nvPr>
        </p:nvGraphicFramePr>
        <p:xfrm>
          <a:off x="1981200" y="1045029"/>
          <a:ext cx="5943600" cy="3657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Заголовок 23"/>
          <p:cNvSpPr txBox="1">
            <a:spLocks noGrp="1"/>
          </p:cNvSpPr>
          <p:nvPr>
            <p:ph type="title"/>
          </p:nvPr>
        </p:nvSpPr>
        <p:spPr>
          <a:xfrm>
            <a:off x="1" y="245940"/>
            <a:ext cx="483325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принципы оценивания</a:t>
            </a:r>
          </a:p>
        </p:txBody>
      </p:sp>
      <p:graphicFrame>
        <p:nvGraphicFramePr>
          <p:cNvPr id="29" name="Схема 28"/>
          <p:cNvGraphicFramePr/>
          <p:nvPr>
            <p:extLst>
              <p:ext uri="{D42A27DB-BD31-4B8C-83A1-F6EECF244321}">
                <p14:modId xmlns="" xmlns:p14="http://schemas.microsoft.com/office/powerpoint/2010/main" val="3200737464"/>
              </p:ext>
            </p:extLst>
          </p:nvPr>
        </p:nvGraphicFramePr>
        <p:xfrm>
          <a:off x="78963" y="4681745"/>
          <a:ext cx="8906013" cy="409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27279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/>
          <p:cNvSpPr txBox="1">
            <a:spLocks noGrp="1"/>
          </p:cNvSpPr>
          <p:nvPr>
            <p:ph type="title"/>
          </p:nvPr>
        </p:nvSpPr>
        <p:spPr>
          <a:xfrm>
            <a:off x="1993901" y="0"/>
            <a:ext cx="483325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ФОС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5537200" y="1562099"/>
            <a:ext cx="3378200" cy="322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Интегративность</a:t>
            </a:r>
            <a:endParaRPr lang="ru-RU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Единство подходов </a:t>
            </a: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 оцениванию </a:t>
            </a:r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квалификаций</a:t>
            </a:r>
            <a:endParaRPr lang="ru-RU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Системно-деятельностный</a:t>
            </a:r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характер</a:t>
            </a:r>
            <a:endParaRPr lang="ru-RU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Актуализация в </a:t>
            </a: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заданиях содержания структурных единиц </a:t>
            </a:r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ОП</a:t>
            </a:r>
            <a:endParaRPr lang="ru-RU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Практикоориентированность</a:t>
            </a:r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и </a:t>
            </a:r>
            <a:r>
              <a:rPr lang="ru-RU" sz="16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междисциплинарность</a:t>
            </a:r>
            <a:endParaRPr lang="ru-RU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Связь критериев оценки с </a:t>
            </a: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планируемыми </a:t>
            </a:r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результатами</a:t>
            </a:r>
            <a:endParaRPr lang="ru-RU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626100" y="1268186"/>
            <a:ext cx="3289300" cy="3643085"/>
          </a:xfrm>
          <a:prstGeom prst="roundRect">
            <a:avLst>
              <a:gd name="adj" fmla="val 6700"/>
            </a:avLst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779252" lvl="1" indent="-389626">
              <a:buClr>
                <a:srgbClr val="0D79CA"/>
              </a:buClr>
              <a:buFontTx/>
              <a:buAutoNum type="arabicPeriod"/>
              <a:defRPr/>
            </a:pP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770196" y="293915"/>
            <a:ext cx="2889739" cy="10090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Содержательные требования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 ФОС</a:t>
            </a:r>
          </a:p>
        </p:txBody>
      </p:sp>
      <p:sp>
        <p:nvSpPr>
          <p:cNvPr id="9" name="TextBox 18"/>
          <p:cNvSpPr txBox="1">
            <a:spLocks noChangeArrowheads="1"/>
          </p:cNvSpPr>
          <p:nvPr/>
        </p:nvSpPr>
        <p:spPr bwMode="auto">
          <a:xfrm>
            <a:off x="512397" y="1323201"/>
            <a:ext cx="2889739" cy="353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pPr>
              <a:lnSpc>
                <a:spcPct val="120000"/>
              </a:lnSpc>
            </a:pPr>
            <a:endParaRPr lang="ru-RU" sz="1200" dirty="0"/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Назначение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Проверяемые умения и содержание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Уровень сложности заданий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Длительность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Документы, определяющие структуру и содержание :</a:t>
            </a:r>
          </a:p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кодификатор планируемых результатов освоения;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Спецификация МТО</a:t>
            </a:r>
            <a:endParaRPr lang="ru-RU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12397" y="1226742"/>
            <a:ext cx="2889738" cy="3696890"/>
          </a:xfrm>
          <a:prstGeom prst="roundRect">
            <a:avLst>
              <a:gd name="adj" fmla="val 6700"/>
            </a:avLst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779252" lvl="1" indent="-389626">
              <a:buClr>
                <a:srgbClr val="0D79CA"/>
              </a:buClr>
              <a:buFontTx/>
              <a:buAutoNum type="arabicPeriod"/>
              <a:defRPr/>
            </a:pP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auto">
          <a:xfrm>
            <a:off x="421053" y="362857"/>
            <a:ext cx="2981082" cy="8173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Структурные </a:t>
            </a: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требования к ФОС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27400" y="2167049"/>
            <a:ext cx="23368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Независимость оценки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Экспертиза в </a:t>
            </a:r>
            <a:r>
              <a:rPr lang="ru-RU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профессиональ-ном</a:t>
            </a:r>
            <a:r>
              <a:rPr lang="ru-RU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сообществе</a:t>
            </a:r>
            <a:endParaRPr lang="ru-RU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79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Овал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94827">
            <a:off x="3995256" y="1155808"/>
            <a:ext cx="3740780" cy="2245111"/>
          </a:xfrm>
          <a:prstGeom prst="rect">
            <a:avLst/>
          </a:prstGeom>
          <a:noFill/>
        </p:spPr>
      </p:pic>
      <p:grpSp>
        <p:nvGrpSpPr>
          <p:cNvPr id="28673" name="Группа 5"/>
          <p:cNvGrpSpPr>
            <a:grpSpLocks/>
          </p:cNvGrpSpPr>
          <p:nvPr/>
        </p:nvGrpSpPr>
        <p:grpSpPr bwMode="auto">
          <a:xfrm>
            <a:off x="1079012" y="-353219"/>
            <a:ext cx="6197861" cy="5777149"/>
            <a:chOff x="-317575" y="-726935"/>
            <a:chExt cx="7699576" cy="8776441"/>
          </a:xfrm>
        </p:grpSpPr>
        <p:grpSp>
          <p:nvGrpSpPr>
            <p:cNvPr id="7" name="Овал 6"/>
            <p:cNvGrpSpPr>
              <a:grpSpLocks/>
            </p:cNvGrpSpPr>
            <p:nvPr/>
          </p:nvGrpSpPr>
          <p:grpSpPr bwMode="auto">
            <a:xfrm>
              <a:off x="-317575" y="1829348"/>
              <a:ext cx="4987530" cy="2882765"/>
              <a:chOff x="-347472" y="1865376"/>
              <a:chExt cx="4376928" cy="2529840"/>
            </a:xfrm>
          </p:grpSpPr>
          <p:pic>
            <p:nvPicPr>
              <p:cNvPr id="28679" name="Овал 6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347472" y="1865376"/>
                <a:ext cx="4376928" cy="2529840"/>
              </a:xfrm>
              <a:prstGeom prst="rect">
                <a:avLst/>
              </a:prstGeom>
              <a:noFill/>
            </p:spPr>
          </p:pic>
          <p:sp>
            <p:nvSpPr>
              <p:cNvPr id="28680" name="Text Box 8"/>
              <p:cNvSpPr txBox="1">
                <a:spLocks noChangeArrowheads="1"/>
              </p:cNvSpPr>
              <p:nvPr/>
            </p:nvSpPr>
            <p:spPr bwMode="auto">
              <a:xfrm rot="6419030">
                <a:off x="1053679" y="1542677"/>
                <a:ext cx="1569600" cy="3172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 sz="12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" name="Овал 7"/>
            <p:cNvGrpSpPr>
              <a:grpSpLocks/>
            </p:cNvGrpSpPr>
            <p:nvPr/>
          </p:nvGrpSpPr>
          <p:grpSpPr bwMode="auto">
            <a:xfrm>
              <a:off x="2822207" y="-726935"/>
              <a:ext cx="2563229" cy="5154245"/>
              <a:chOff x="2407920" y="-377952"/>
              <a:chExt cx="2249424" cy="4523232"/>
            </a:xfrm>
          </p:grpSpPr>
          <p:pic>
            <p:nvPicPr>
              <p:cNvPr id="28682" name="Овал 7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7920" y="-377952"/>
                <a:ext cx="2249424" cy="4523232"/>
              </a:xfrm>
              <a:prstGeom prst="rect">
                <a:avLst/>
              </a:prstGeom>
              <a:noFill/>
            </p:spPr>
          </p:pic>
          <p:sp>
            <p:nvSpPr>
              <p:cNvPr id="28683" name="Text Box 11"/>
              <p:cNvSpPr txBox="1">
                <a:spLocks noChangeArrowheads="1"/>
              </p:cNvSpPr>
              <p:nvPr/>
            </p:nvSpPr>
            <p:spPr bwMode="auto">
              <a:xfrm rot="10800000">
                <a:off x="2750307" y="299841"/>
                <a:ext cx="1563931" cy="3172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 sz="12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2843272" y="2936938"/>
              <a:ext cx="2520280" cy="5112568"/>
            </a:xfrm>
            <a:prstGeom prst="ellips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7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gradFill>
                <a:gsLst>
                  <a:gs pos="0">
                    <a:schemeClr val="tx1"/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grpSp>
          <p:nvGrpSpPr>
            <p:cNvPr id="10" name="Овал 9"/>
            <p:cNvGrpSpPr>
              <a:grpSpLocks/>
            </p:cNvGrpSpPr>
            <p:nvPr/>
          </p:nvGrpSpPr>
          <p:grpSpPr bwMode="auto">
            <a:xfrm>
              <a:off x="307602" y="2781008"/>
              <a:ext cx="4647155" cy="3410693"/>
              <a:chOff x="201168" y="2700528"/>
              <a:chExt cx="4078224" cy="2993136"/>
            </a:xfrm>
          </p:grpSpPr>
          <p:pic>
            <p:nvPicPr>
              <p:cNvPr id="28688" name="Овал 9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1168" y="2700528"/>
                <a:ext cx="4078224" cy="2993136"/>
              </a:xfrm>
              <a:prstGeom prst="rect">
                <a:avLst/>
              </a:prstGeom>
              <a:noFill/>
            </p:spPr>
          </p:pic>
          <p:sp>
            <p:nvSpPr>
              <p:cNvPr id="28689" name="Text Box 17"/>
              <p:cNvSpPr txBox="1">
                <a:spLocks noChangeArrowheads="1"/>
              </p:cNvSpPr>
              <p:nvPr/>
            </p:nvSpPr>
            <p:spPr bwMode="auto">
              <a:xfrm rot="3593665">
                <a:off x="1433771" y="2647337"/>
                <a:ext cx="1569600" cy="3127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 sz="12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" name="Овал 10"/>
            <p:cNvGrpSpPr>
              <a:grpSpLocks/>
            </p:cNvGrpSpPr>
            <p:nvPr/>
          </p:nvGrpSpPr>
          <p:grpSpPr bwMode="auto">
            <a:xfrm>
              <a:off x="3287617" y="2794901"/>
              <a:ext cx="4094384" cy="3466264"/>
              <a:chOff x="2816352" y="2712720"/>
              <a:chExt cx="3593126" cy="3041904"/>
            </a:xfrm>
          </p:grpSpPr>
          <p:pic>
            <p:nvPicPr>
              <p:cNvPr id="28691" name="Овал 10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16352" y="2712720"/>
                <a:ext cx="2901093" cy="3041904"/>
              </a:xfrm>
              <a:prstGeom prst="rect">
                <a:avLst/>
              </a:prstGeom>
              <a:noFill/>
            </p:spPr>
          </p:pic>
          <p:sp>
            <p:nvSpPr>
              <p:cNvPr id="28692" name="Text Box 20"/>
              <p:cNvSpPr txBox="1">
                <a:spLocks noChangeArrowheads="1"/>
              </p:cNvSpPr>
              <p:nvPr/>
            </p:nvSpPr>
            <p:spPr bwMode="auto">
              <a:xfrm rot="18102742">
                <a:off x="4041238" y="2645405"/>
                <a:ext cx="1563931" cy="3172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/>
                <a:endParaRPr lang="ru-RU" sz="12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8694" name="TextBox 11"/>
            <p:cNvSpPr txBox="1">
              <a:spLocks noChangeArrowheads="1"/>
            </p:cNvSpPr>
            <p:nvPr/>
          </p:nvSpPr>
          <p:spPr bwMode="auto">
            <a:xfrm>
              <a:off x="3210439" y="3172741"/>
              <a:ext cx="1800416" cy="1449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Законодательная база</a:t>
              </a:r>
              <a:endParaRPr lang="ru-RU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algn="ctr"/>
              <a:endParaRPr lang="ru-RU" sz="1200" b="1" dirty="0"/>
            </a:p>
            <a:p>
              <a:pPr algn="ctr"/>
              <a:endParaRPr lang="ru-RU" sz="1200" b="1" dirty="0"/>
            </a:p>
          </p:txBody>
        </p:sp>
      </p:grpSp>
      <p:sp>
        <p:nvSpPr>
          <p:cNvPr id="2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7465" y="114301"/>
            <a:ext cx="5409221" cy="48829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эксперту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EA6D1-062D-47D6-B2ED-5A434FB43DB5}" type="slidenum">
              <a:rPr lang="ru-RU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 rot="18459036">
            <a:off x="5350691" y="1733556"/>
            <a:ext cx="1177336" cy="28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ru-RU" sz="120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3371" y="900477"/>
            <a:ext cx="2028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273-ФЗ от 20.12.2012 «Об образовании в РФ»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1701" y="1384300"/>
            <a:ext cx="24507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Приказ 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</a:rPr>
              <a:t>Минобрнауки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РФ «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Об утверждении показателей, характеризующих общие критерии оценки качества образовательной деятельности организаций, осуществляющих образовательную деятельность от 5 декабря 2014 г. N 1547»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5300" y="1422401"/>
            <a:ext cx="2539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Общие критерии оценки качества образовательной деятельности организаций, осуществляющих образовательную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деятельность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, предусмотрены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hlinkClick r:id="rId7"/>
              </a:rPr>
              <a:t>частью 4 статьи 95.2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Федерального закона от 29 декабря 2012 г. N 273-ФЗ </a:t>
            </a:r>
          </a:p>
        </p:txBody>
      </p:sp>
    </p:spTree>
    <p:extLst>
      <p:ext uri="{BB962C8B-B14F-4D97-AF65-F5344CB8AC3E}">
        <p14:creationId xmlns="" xmlns:p14="http://schemas.microsoft.com/office/powerpoint/2010/main" val="370757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Овал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94827">
            <a:off x="3995256" y="1155808"/>
            <a:ext cx="3740780" cy="2245111"/>
          </a:xfrm>
          <a:prstGeom prst="rect">
            <a:avLst/>
          </a:prstGeom>
          <a:noFill/>
        </p:spPr>
      </p:pic>
      <p:grpSp>
        <p:nvGrpSpPr>
          <p:cNvPr id="28673" name="Группа 5"/>
          <p:cNvGrpSpPr>
            <a:grpSpLocks/>
          </p:cNvGrpSpPr>
          <p:nvPr/>
        </p:nvGrpSpPr>
        <p:grpSpPr bwMode="auto">
          <a:xfrm>
            <a:off x="939312" y="-442119"/>
            <a:ext cx="6197861" cy="5777149"/>
            <a:chOff x="-317575" y="-726935"/>
            <a:chExt cx="7699576" cy="8776441"/>
          </a:xfrm>
        </p:grpSpPr>
        <p:grpSp>
          <p:nvGrpSpPr>
            <p:cNvPr id="7" name="Овал 6"/>
            <p:cNvGrpSpPr>
              <a:grpSpLocks/>
            </p:cNvGrpSpPr>
            <p:nvPr/>
          </p:nvGrpSpPr>
          <p:grpSpPr bwMode="auto">
            <a:xfrm>
              <a:off x="-317575" y="1829348"/>
              <a:ext cx="4987530" cy="2882765"/>
              <a:chOff x="-347472" y="1865376"/>
              <a:chExt cx="4376928" cy="2529840"/>
            </a:xfrm>
          </p:grpSpPr>
          <p:pic>
            <p:nvPicPr>
              <p:cNvPr id="28679" name="Овал 6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347472" y="1865376"/>
                <a:ext cx="4376928" cy="2529840"/>
              </a:xfrm>
              <a:prstGeom prst="rect">
                <a:avLst/>
              </a:prstGeom>
              <a:noFill/>
            </p:spPr>
          </p:pic>
          <p:sp>
            <p:nvSpPr>
              <p:cNvPr id="28680" name="Text Box 8"/>
              <p:cNvSpPr txBox="1">
                <a:spLocks noChangeArrowheads="1"/>
              </p:cNvSpPr>
              <p:nvPr/>
            </p:nvSpPr>
            <p:spPr bwMode="auto">
              <a:xfrm rot="6419030">
                <a:off x="1053679" y="1542677"/>
                <a:ext cx="1569600" cy="3172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 sz="12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8" name="Овал 7"/>
            <p:cNvGrpSpPr>
              <a:grpSpLocks/>
            </p:cNvGrpSpPr>
            <p:nvPr/>
          </p:nvGrpSpPr>
          <p:grpSpPr bwMode="auto">
            <a:xfrm>
              <a:off x="2822207" y="-726935"/>
              <a:ext cx="2563229" cy="5154245"/>
              <a:chOff x="2407920" y="-377952"/>
              <a:chExt cx="2249424" cy="4523232"/>
            </a:xfrm>
          </p:grpSpPr>
          <p:pic>
            <p:nvPicPr>
              <p:cNvPr id="28682" name="Овал 7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7920" y="-377952"/>
                <a:ext cx="2249424" cy="4523232"/>
              </a:xfrm>
              <a:prstGeom prst="rect">
                <a:avLst/>
              </a:prstGeom>
              <a:noFill/>
            </p:spPr>
          </p:pic>
          <p:sp>
            <p:nvSpPr>
              <p:cNvPr id="28683" name="Text Box 11"/>
              <p:cNvSpPr txBox="1">
                <a:spLocks noChangeArrowheads="1"/>
              </p:cNvSpPr>
              <p:nvPr/>
            </p:nvSpPr>
            <p:spPr bwMode="auto">
              <a:xfrm rot="10800000">
                <a:off x="2750307" y="299841"/>
                <a:ext cx="1563931" cy="3172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ru-RU" sz="12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9" name="Овал 8"/>
            <p:cNvSpPr/>
            <p:nvPr/>
          </p:nvSpPr>
          <p:spPr>
            <a:xfrm>
              <a:off x="2843272" y="2936938"/>
              <a:ext cx="2520280" cy="5112568"/>
            </a:xfrm>
            <a:prstGeom prst="ellipse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70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  <a:ln>
              <a:gradFill>
                <a:gsLst>
                  <a:gs pos="0">
                    <a:schemeClr val="tx1"/>
                  </a:gs>
                  <a:gs pos="50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/>
            </a:p>
          </p:txBody>
        </p:sp>
        <p:grpSp>
          <p:nvGrpSpPr>
            <p:cNvPr id="10" name="Овал 9"/>
            <p:cNvGrpSpPr>
              <a:grpSpLocks/>
            </p:cNvGrpSpPr>
            <p:nvPr/>
          </p:nvGrpSpPr>
          <p:grpSpPr bwMode="auto">
            <a:xfrm>
              <a:off x="307602" y="2781008"/>
              <a:ext cx="4647155" cy="3410693"/>
              <a:chOff x="201168" y="2700528"/>
              <a:chExt cx="4078224" cy="2993136"/>
            </a:xfrm>
          </p:grpSpPr>
          <p:pic>
            <p:nvPicPr>
              <p:cNvPr id="28688" name="Овал 9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1168" y="2700528"/>
                <a:ext cx="4078224" cy="2993136"/>
              </a:xfrm>
              <a:prstGeom prst="rect">
                <a:avLst/>
              </a:prstGeom>
              <a:noFill/>
            </p:spPr>
          </p:pic>
          <p:sp>
            <p:nvSpPr>
              <p:cNvPr id="28689" name="Text Box 17"/>
              <p:cNvSpPr txBox="1">
                <a:spLocks noChangeArrowheads="1"/>
              </p:cNvSpPr>
              <p:nvPr/>
            </p:nvSpPr>
            <p:spPr bwMode="auto">
              <a:xfrm rot="3593665">
                <a:off x="1433771" y="2647337"/>
                <a:ext cx="1569600" cy="3127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ru-RU" sz="12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grpSp>
          <p:nvGrpSpPr>
            <p:cNvPr id="11" name="Овал 10"/>
            <p:cNvGrpSpPr>
              <a:grpSpLocks/>
            </p:cNvGrpSpPr>
            <p:nvPr/>
          </p:nvGrpSpPr>
          <p:grpSpPr bwMode="auto">
            <a:xfrm>
              <a:off x="3287617" y="2794901"/>
              <a:ext cx="4094384" cy="3466264"/>
              <a:chOff x="2816352" y="2712720"/>
              <a:chExt cx="3593126" cy="3041904"/>
            </a:xfrm>
          </p:grpSpPr>
          <p:pic>
            <p:nvPicPr>
              <p:cNvPr id="28691" name="Овал 10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816352" y="2712720"/>
                <a:ext cx="2901093" cy="3041904"/>
              </a:xfrm>
              <a:prstGeom prst="rect">
                <a:avLst/>
              </a:prstGeom>
              <a:noFill/>
            </p:spPr>
          </p:pic>
          <p:sp>
            <p:nvSpPr>
              <p:cNvPr id="28692" name="Text Box 20"/>
              <p:cNvSpPr txBox="1">
                <a:spLocks noChangeArrowheads="1"/>
              </p:cNvSpPr>
              <p:nvPr/>
            </p:nvSpPr>
            <p:spPr bwMode="auto">
              <a:xfrm rot="18102742">
                <a:off x="4041238" y="2645405"/>
                <a:ext cx="1563931" cy="3172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/>
                <a:endParaRPr lang="ru-RU" sz="1200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28694" name="TextBox 11"/>
            <p:cNvSpPr txBox="1">
              <a:spLocks noChangeArrowheads="1"/>
            </p:cNvSpPr>
            <p:nvPr/>
          </p:nvSpPr>
          <p:spPr bwMode="auto">
            <a:xfrm>
              <a:off x="3210439" y="3172741"/>
              <a:ext cx="1800416" cy="1729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Виды экспертизы</a:t>
              </a:r>
              <a:endPara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  <a:p>
              <a:pPr algn="ctr"/>
              <a:endParaRPr lang="ru-RU" sz="1400" b="1" dirty="0"/>
            </a:p>
            <a:p>
              <a:pPr algn="ctr"/>
              <a:endParaRPr lang="ru-RU" sz="1400" b="1" dirty="0"/>
            </a:p>
          </p:txBody>
        </p:sp>
      </p:grpSp>
      <p:sp>
        <p:nvSpPr>
          <p:cNvPr id="2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1" y="1"/>
            <a:ext cx="3683598" cy="72389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эксперту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EA6D1-062D-47D6-B2ED-5A434FB43DB5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 rot="18459036">
            <a:off x="3991791" y="1441456"/>
            <a:ext cx="1177336" cy="28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ru-RU" sz="120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3700" y="2934375"/>
            <a:ext cx="3479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Внешняя содержательная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</a:rPr>
              <a:t>экспертиза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проводится на предмет соответствия содержания требованиям ФГОС СПО, ПС  (сферы труда), установленным методическим подходам, условиям и параметрам оценки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075" y="1206500"/>
            <a:ext cx="23910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Техническая экспертиза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проводится на предмет соответствия утвержденному шаблону, на предмет соответствия  ФГОС СПО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специальностям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СПО соответствующих УГС</a:t>
            </a:r>
            <a:r>
              <a:rPr lang="ru-RU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82872" y="1143001"/>
            <a:ext cx="27976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</a:rPr>
              <a:t>Внутренняя содержательная экспертиза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. ФОС рецензируется  специалистом из числа педагогических работников и специалистов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организации-разработчика,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имеющих опыт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создания оценочных средств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1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643" y="0"/>
            <a:ext cx="7453148" cy="6731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логика экспертизы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286499" y="1549400"/>
            <a:ext cx="2741735" cy="3513932"/>
          </a:xfrm>
          <a:prstGeom prst="roundRect">
            <a:avLst>
              <a:gd name="adj" fmla="val 6700"/>
            </a:avLst>
          </a:prstGeom>
          <a:noFill/>
          <a:ln w="412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marL="779252" lvl="1" indent="-389626">
              <a:buClr>
                <a:srgbClr val="0D79CA"/>
              </a:buClr>
              <a:buFontTx/>
              <a:buAutoNum type="arabicPeriod"/>
              <a:defRPr/>
            </a:pP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21"/>
          <p:cNvSpPr>
            <a:spLocks noChangeArrowheads="1"/>
          </p:cNvSpPr>
          <p:nvPr/>
        </p:nvSpPr>
        <p:spPr bwMode="auto">
          <a:xfrm>
            <a:off x="6337299" y="439057"/>
            <a:ext cx="2690935" cy="1094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Требования к экспертному заключению</a:t>
            </a:r>
            <a:endParaRPr lang="ru-RU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6311900" y="1549400"/>
            <a:ext cx="2716336" cy="321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endParaRPr lang="ru-RU" sz="1200" dirty="0"/>
          </a:p>
          <a:p>
            <a:pPr lvl="0"/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Назначение, </a:t>
            </a:r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вид экспертизы</a:t>
            </a:r>
            <a:endParaRPr lang="ru-RU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Проверяемое соответствие шаблонам/ содержанию</a:t>
            </a:r>
            <a:endParaRPr lang="ru-RU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Структура</a:t>
            </a:r>
          </a:p>
          <a:p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Уровень сложности заданий</a:t>
            </a:r>
          </a:p>
          <a:p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Длительность</a:t>
            </a:r>
          </a:p>
          <a:p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Документы, определяющие структуру и содержание 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кодификатор планируемых результатов освоения;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спецификация</a:t>
            </a:r>
            <a:endParaRPr lang="ru-RU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52400" y="1784350"/>
          <a:ext cx="6070600" cy="3134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1731"/>
                <a:gridCol w="1160969"/>
                <a:gridCol w="1168400"/>
                <a:gridCol w="1193800"/>
                <a:gridCol w="1155700"/>
              </a:tblGrid>
              <a:tr h="668338"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Эксперты</a:t>
                      </a:r>
                    </a:p>
                    <a:p>
                      <a:r>
                        <a:rPr lang="ru-RU" b="1" dirty="0" err="1" smtClean="0"/>
                        <a:t>Разра-ботчики</a:t>
                      </a:r>
                      <a:endParaRPr lang="ru-RU" b="1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ОО СПО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ОО</a:t>
                      </a:r>
                      <a:r>
                        <a:rPr lang="ru-RU" b="1" baseline="0" dirty="0" smtClean="0"/>
                        <a:t> ВО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ФУМО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/>
                        <a:t>Профсообщество</a:t>
                      </a:r>
                      <a:r>
                        <a:rPr lang="ru-RU" sz="1600" b="1" dirty="0" smtClean="0"/>
                        <a:t>, </a:t>
                      </a:r>
                      <a:r>
                        <a:rPr lang="ru-RU" sz="1600" b="1" dirty="0" err="1" smtClean="0"/>
                        <a:t>работо-датели</a:t>
                      </a:r>
                      <a:endParaRPr lang="ru-RU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6833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ОО СПО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Внутренняя</a:t>
                      </a:r>
                    </a:p>
                    <a:p>
                      <a:pPr algn="ctr"/>
                      <a:r>
                        <a:rPr lang="ru-RU" sz="1400" dirty="0" err="1" smtClean="0"/>
                        <a:t>техн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содерж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Внешняя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техн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содерж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Внешняя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техн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содерж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Внешняя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содерж</a:t>
                      </a:r>
                      <a:endParaRPr lang="ru-RU" sz="1400" dirty="0"/>
                    </a:p>
                  </a:txBody>
                  <a:tcPr/>
                </a:tc>
              </a:tr>
              <a:tr h="66833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ОО</a:t>
                      </a:r>
                      <a:r>
                        <a:rPr lang="ru-RU" b="1" baseline="0" dirty="0" smtClean="0"/>
                        <a:t> ВО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Внешняя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техн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содерж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Внутренняя</a:t>
                      </a:r>
                    </a:p>
                    <a:p>
                      <a:pPr algn="ctr"/>
                      <a:r>
                        <a:rPr lang="ru-RU" sz="1400" dirty="0" err="1" smtClean="0"/>
                        <a:t>техн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содерж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Внешняя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техн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содерж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Внешняя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содерж</a:t>
                      </a:r>
                      <a:endParaRPr lang="ru-RU" sz="1400" dirty="0" smtClean="0"/>
                    </a:p>
                  </a:txBody>
                  <a:tcPr/>
                </a:tc>
              </a:tr>
              <a:tr h="66833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ФУМО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Внешняя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техн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содерж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Внешняя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техн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содерж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Внутренняя</a:t>
                      </a:r>
                    </a:p>
                    <a:p>
                      <a:pPr algn="ctr"/>
                      <a:r>
                        <a:rPr lang="ru-RU" sz="1400" dirty="0" err="1" smtClean="0"/>
                        <a:t>техн</a:t>
                      </a:r>
                      <a:r>
                        <a:rPr lang="ru-RU" sz="1400" dirty="0" smtClean="0"/>
                        <a:t>/</a:t>
                      </a:r>
                      <a:r>
                        <a:rPr lang="ru-RU" sz="1400" dirty="0" err="1" smtClean="0"/>
                        <a:t>содерж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Внешняя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/>
                        <a:t>содерж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Прямоугольник 21"/>
          <p:cNvSpPr>
            <a:spLocks noChangeArrowheads="1"/>
          </p:cNvSpPr>
          <p:nvPr/>
        </p:nvSpPr>
        <p:spPr bwMode="auto">
          <a:xfrm>
            <a:off x="292100" y="604157"/>
            <a:ext cx="2690935" cy="7557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77925" tIns="38963" rIns="77925" bIns="38963">
            <a:sp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Участники экспертизы</a:t>
            </a:r>
            <a:endParaRPr lang="ru-RU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2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1409</TotalTime>
  <Words>873</Words>
  <Application>Microsoft Office PowerPoint</Application>
  <PresentationFormat>Экран (16:9)</PresentationFormat>
  <Paragraphs>174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Главная цель Олимпиад - развитие познавательных  интересов  обучающихся                Рекомендации</vt:lpstr>
      <vt:lpstr>Общие недостатки ОС</vt:lpstr>
      <vt:lpstr>Общие принципы оценивания</vt:lpstr>
      <vt:lpstr>Общие требования к ФОС</vt:lpstr>
      <vt:lpstr>Памятка эксперту</vt:lpstr>
      <vt:lpstr>Памятка эксперту</vt:lpstr>
      <vt:lpstr>                            Общая логика экспертизы</vt:lpstr>
      <vt:lpstr>                            Общая структура экспертизы</vt:lpstr>
      <vt:lpstr>Слайд 11</vt:lpstr>
      <vt:lpstr>Результаты и рекомендации экспертов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А. Петрова</dc:creator>
  <cp:lastModifiedBy>СА</cp:lastModifiedBy>
  <cp:revision>141</cp:revision>
  <cp:lastPrinted>2015-11-24T14:38:21Z</cp:lastPrinted>
  <dcterms:created xsi:type="dcterms:W3CDTF">2015-11-23T13:11:51Z</dcterms:created>
  <dcterms:modified xsi:type="dcterms:W3CDTF">2016-11-23T10:10:46Z</dcterms:modified>
</cp:coreProperties>
</file>