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9" r:id="rId3"/>
    <p:sldId id="270" r:id="rId4"/>
    <p:sldId id="271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434"/>
    <a:srgbClr val="CD7573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 varScale="1">
        <p:scale>
          <a:sx n="100" d="100"/>
          <a:sy n="100" d="100"/>
        </p:scale>
        <p:origin x="10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837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768890" y="1582774"/>
            <a:ext cx="5895600" cy="26451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О плане реализации  </a:t>
            </a:r>
            <a:r>
              <a:rPr lang="ru-RU" sz="28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проекта </a:t>
            </a:r>
            <a:r>
              <a:rPr lang="ru-RU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«</a:t>
            </a:r>
            <a:r>
              <a:rPr lang="ru-RU" sz="28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Совершенствование механизмов методического сопровождения </a:t>
            </a:r>
            <a:br>
              <a:rPr lang="ru-RU" sz="28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ru-RU" sz="2800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олимпиад профессионального мастерства</a:t>
            </a:r>
            <a:r>
              <a:rPr lang="ru-RU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»</a:t>
            </a:r>
            <a:endParaRPr lang="en-GB" sz="28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 этап  проекта -    </a:t>
            </a:r>
            <a:r>
              <a:rPr lang="ru-RU" sz="4800" b="1" dirty="0" smtClean="0">
                <a:solidFill>
                  <a:srgbClr val="C00000"/>
                </a:solidFill>
              </a:rPr>
              <a:t>2016</a:t>
            </a:r>
            <a:endParaRPr lang="ru-RU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70875"/>
              </p:ext>
            </p:extLst>
          </p:nvPr>
        </p:nvGraphicFramePr>
        <p:xfrm>
          <a:off x="251520" y="1203598"/>
          <a:ext cx="8640960" cy="3384376"/>
        </p:xfrm>
        <a:graphic>
          <a:graphicData uri="http://schemas.openxmlformats.org/drawingml/2006/table">
            <a:tbl>
              <a:tblPr/>
              <a:tblGrid>
                <a:gridCol w="3230007"/>
                <a:gridCol w="1018389"/>
                <a:gridCol w="932500"/>
                <a:gridCol w="1055196"/>
                <a:gridCol w="1202434"/>
                <a:gridCol w="1202434"/>
              </a:tblGrid>
              <a:tr h="5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Вид работ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31 октября - 6 ноября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7 - 13 ноября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14 - 20 ноября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21 - 27 ноября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декабрь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32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Подготовка аналитического отчета по результатам анализа  оценочных средств для проведения олимпиад  профессионального мастерства 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DA9694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Разработка  типовых шаблонов фондов оценочных средств , алгоритмов их формирования и рекомендаций по их использованию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DA9694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47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Организация и проведение обучающих вебинаров 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Организация и проведение Всероссийского семинара 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9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этап  проекта -    </a:t>
            </a:r>
            <a:r>
              <a:rPr lang="ru-RU" sz="4400" b="1" dirty="0" smtClean="0">
                <a:solidFill>
                  <a:srgbClr val="C00000"/>
                </a:solidFill>
              </a:rPr>
              <a:t>2016</a:t>
            </a: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ru-RU" sz="4400" b="1" dirty="0" smtClean="0">
                <a:solidFill>
                  <a:srgbClr val="C00000"/>
                </a:solidFill>
              </a:rPr>
              <a:t>2017</a:t>
            </a:r>
            <a:endParaRPr lang="ru-RU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50" y="1152525"/>
          <a:ext cx="8725344" cy="3519151"/>
        </p:xfrm>
        <a:graphic>
          <a:graphicData uri="http://schemas.openxmlformats.org/drawingml/2006/table">
            <a:tbl>
              <a:tblPr/>
              <a:tblGrid>
                <a:gridCol w="3061601"/>
                <a:gridCol w="738873"/>
                <a:gridCol w="775816"/>
                <a:gridCol w="738873"/>
                <a:gridCol w="682036"/>
                <a:gridCol w="750240"/>
                <a:gridCol w="682036"/>
                <a:gridCol w="636567"/>
                <a:gridCol w="659302"/>
              </a:tblGrid>
              <a:tr h="86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Вид работ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21 - 27 ноября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декабрь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январь 2017 г.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6 - 12 февраля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13 - 19 февраля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20-27 февраля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6 - 12 марта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20-26 марта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231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399" marR="8399" marT="8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7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Разработка комплектов оценочных средств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Проведение экспертизы 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Доработка комплектов оценочных средств 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Разработка сборника организационно-методических документов 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Проведение вебинара по обсуждению сборника 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Проведение  вебинара по вопросам организации и проведения  олимпиады </a:t>
                      </a:r>
                    </a:p>
                  </a:txBody>
                  <a:tcPr marL="8399" marR="8399" marT="8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99" marR="8399" marT="83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92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этап  проекта -    </a:t>
            </a:r>
            <a:r>
              <a:rPr lang="ru-RU" sz="4800" b="1" dirty="0" smtClean="0">
                <a:solidFill>
                  <a:srgbClr val="C00000"/>
                </a:solidFill>
              </a:rPr>
              <a:t>2017</a:t>
            </a:r>
            <a:endParaRPr lang="ru-RU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50" y="1152525"/>
          <a:ext cx="8653340" cy="3519152"/>
        </p:xfrm>
        <a:graphic>
          <a:graphicData uri="http://schemas.openxmlformats.org/drawingml/2006/table">
            <a:tbl>
              <a:tblPr/>
              <a:tblGrid>
                <a:gridCol w="3069973"/>
                <a:gridCol w="562438"/>
                <a:gridCol w="562438"/>
                <a:gridCol w="562438"/>
                <a:gridCol w="562438"/>
                <a:gridCol w="623954"/>
                <a:gridCol w="644460"/>
                <a:gridCol w="659107"/>
                <a:gridCol w="749917"/>
                <a:gridCol w="656177"/>
              </a:tblGrid>
              <a:tr h="9932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Вид работ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апрель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май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июнь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июль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август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сент.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октябрь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30 октября - 5 ноября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13 - 19 ноября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259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660" marR="8660" marT="8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Проведение апробации </a:t>
                      </a:r>
                    </a:p>
                  </a:txBody>
                  <a:tcPr marL="8660" marR="8660" marT="8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Анализ результатов апробации </a:t>
                      </a:r>
                    </a:p>
                  </a:txBody>
                  <a:tcPr marL="8660" marR="8660" marT="8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Разработка рекомендаций по доработке ФОС</a:t>
                      </a:r>
                    </a:p>
                  </a:txBody>
                  <a:tcPr marL="8660" marR="8660" marT="8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Организация и проведение Всероссийской конференции </a:t>
                      </a:r>
                    </a:p>
                  </a:txBody>
                  <a:tcPr marL="8660" marR="8660" marT="8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5730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Подготовка электронного диска с материалами Всероссийской конференции </a:t>
                      </a:r>
                    </a:p>
                  </a:txBody>
                  <a:tcPr marL="8660" marR="8660" marT="8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660" marR="8660" marT="8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43566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204</Words>
  <Application>Microsoft Office PowerPoint</Application>
  <PresentationFormat>Экран (16:9)</PresentationFormat>
  <Paragraphs>185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Proxima Nova</vt:lpstr>
      <vt:lpstr>simple-light-2</vt:lpstr>
      <vt:lpstr>О плане реализации  проекта «Совершенствование механизмов методического сопровождения  олимпиад профессионального мастерства»</vt:lpstr>
      <vt:lpstr>1 этап  проекта -    2016</vt:lpstr>
      <vt:lpstr>2 этап  проекта -    2016- 2017</vt:lpstr>
      <vt:lpstr>2 этап  проекта -   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Парамонова Юлия Юрьевна</cp:lastModifiedBy>
  <cp:revision>35</cp:revision>
  <dcterms:modified xsi:type="dcterms:W3CDTF">2016-11-16T12:30:32Z</dcterms:modified>
</cp:coreProperties>
</file>