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8" r:id="rId8"/>
    <p:sldId id="267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3649181849769386E-3"/>
                  <c:y val="5.26544824470685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7397737532247856E-2"/>
                </c:manualLayout>
              </c:layout>
              <c:showVal val="1"/>
            </c:dLbl>
            <c:dLbl>
              <c:idx val="2"/>
              <c:layout>
                <c:manualLayout>
                  <c:x val="5.4596727399077519E-3"/>
                  <c:y val="1.263707578729646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23.02.01 Организация перевозок и управление на транспорте (автомобильном);</c:v>
                </c:pt>
                <c:pt idx="1">
                  <c:v>23.02.03 Техническое обслуживание и ремонт автомобильного транспорта;</c:v>
                </c:pt>
                <c:pt idx="2">
                  <c:v>23.02.05 Эксплуатация транспортного  электрооборудования и автоматики  на транспорте (по видам транспорта, за исключением водного).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49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5.2654482447068579E-2"/>
                </c:manualLayout>
              </c:layout>
              <c:showVal val="1"/>
            </c:dLbl>
            <c:dLbl>
              <c:idx val="1"/>
              <c:layout>
                <c:manualLayout>
                  <c:x val="1.3649181849769386E-3"/>
                  <c:y val="7.1610096128013334E-2"/>
                </c:manualLayout>
              </c:layout>
              <c:showVal val="1"/>
            </c:dLbl>
            <c:dLbl>
              <c:idx val="2"/>
              <c:layout>
                <c:manualLayout>
                  <c:x val="2.7298363699539765E-3"/>
                  <c:y val="4.63359445534203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23.02.01 Организация перевозок и управление на транспорте (автомобильном);</c:v>
                </c:pt>
                <c:pt idx="1">
                  <c:v>23.02.03 Техническое обслуживание и ремонт автомобильного транспорта;</c:v>
                </c:pt>
                <c:pt idx="2">
                  <c:v>23.02.05 Эксплуатация транспортного  электрооборудования и автоматики  на транспорте (по видам транспорта, за исключением водного).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44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shape val="box"/>
        <c:axId val="91770240"/>
        <c:axId val="91853952"/>
        <c:axId val="0"/>
      </c:bar3DChart>
      <c:catAx>
        <c:axId val="9177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853952"/>
        <c:crosses val="autoZero"/>
        <c:auto val="1"/>
        <c:lblAlgn val="ctr"/>
        <c:lblOffset val="100"/>
      </c:catAx>
      <c:valAx>
        <c:axId val="91853952"/>
        <c:scaling>
          <c:orientation val="minMax"/>
        </c:scaling>
        <c:axPos val="l"/>
        <c:majorGridlines/>
        <c:numFmt formatCode="General" sourceLinked="1"/>
        <c:tickLblPos val="nextTo"/>
        <c:crossAx val="9177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5912959919661137E-2"/>
          <c:y val="8.3561751518605024E-2"/>
          <c:w val="0.54255648316255178"/>
          <c:h val="0.8286641383670246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84620435060687"/>
                  <c:y val="1.954799733858541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.13153249037275921"/>
                  <c:y val="-0.19405374173531928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8.5781453814124151E-2"/>
                  <c:y val="5.1365069530451384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Val val="1"/>
          </c:dLbls>
          <c:cat>
            <c:strRef>
              <c:f>Лист1!$A$14:$A$16</c:f>
              <c:strCache>
                <c:ptCount val="3"/>
                <c:pt idx="0">
                  <c:v>инженерная графика</c:v>
                </c:pt>
                <c:pt idx="1">
                  <c:v>электротехника и электроника</c:v>
                </c:pt>
                <c:pt idx="2">
                  <c:v>технические средства автотранспорта и устройство автомобиля</c:v>
                </c:pt>
              </c:strCache>
            </c:strRef>
          </c:cat>
          <c:val>
            <c:numRef>
              <c:f>Лист1!$B$14:$B$16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62225878483375996"/>
          <c:y val="0.27566951625539227"/>
          <c:w val="0.3627271151314938"/>
          <c:h val="0.4023250229357950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EA37C-1D28-4150-9575-1C6011A8095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E9139F-59E4-49AE-877A-360959040FBB}">
      <dgm:prSet phldrT="[Текст]"/>
      <dgm:spPr/>
      <dgm:t>
        <a:bodyPr/>
        <a:lstStyle/>
        <a:p>
          <a:r>
            <a:rPr lang="ru-RU" dirty="0" smtClean="0"/>
            <a:t>Вариативная часть</a:t>
          </a:r>
          <a:endParaRPr lang="ru-RU" dirty="0"/>
        </a:p>
      </dgm:t>
    </dgm:pt>
    <dgm:pt modelId="{F91DB1AB-B720-43B7-ABB2-139FB6F0E5D0}" type="parTrans" cxnId="{2A8941C9-C200-4866-94B4-904897717AFC}">
      <dgm:prSet/>
      <dgm:spPr/>
      <dgm:t>
        <a:bodyPr/>
        <a:lstStyle/>
        <a:p>
          <a:endParaRPr lang="ru-RU"/>
        </a:p>
      </dgm:t>
    </dgm:pt>
    <dgm:pt modelId="{3B897536-01A5-4BA0-91D2-B372FCEAA5A9}" type="sibTrans" cxnId="{2A8941C9-C200-4866-94B4-904897717AFC}">
      <dgm:prSet/>
      <dgm:spPr/>
      <dgm:t>
        <a:bodyPr/>
        <a:lstStyle/>
        <a:p>
          <a:endParaRPr lang="ru-RU"/>
        </a:p>
      </dgm:t>
    </dgm:pt>
    <dgm:pt modelId="{0DAF0EC4-F026-43B0-A580-6FD27603D4F2}">
      <dgm:prSet phldrT="[Текст]"/>
      <dgm:spPr/>
      <dgm:t>
        <a:bodyPr/>
        <a:lstStyle/>
        <a:p>
          <a:pPr rtl="0"/>
          <a:r>
            <a: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rPr>
            <a:t>Инженерная графика.</a:t>
          </a:r>
          <a:endParaRPr lang="ru-RU" dirty="0"/>
        </a:p>
      </dgm:t>
    </dgm:pt>
    <dgm:pt modelId="{AF3E751B-5C26-4240-BA22-7D359F9BF999}" type="parTrans" cxnId="{5CBD3E81-D4DB-4370-BE88-12C833F193BA}">
      <dgm:prSet/>
      <dgm:spPr/>
      <dgm:t>
        <a:bodyPr/>
        <a:lstStyle/>
        <a:p>
          <a:endParaRPr lang="ru-RU"/>
        </a:p>
      </dgm:t>
    </dgm:pt>
    <dgm:pt modelId="{12947128-5EAA-4D5E-AA95-E26EFA5D3218}" type="sibTrans" cxnId="{5CBD3E81-D4DB-4370-BE88-12C833F193BA}">
      <dgm:prSet/>
      <dgm:spPr/>
      <dgm:t>
        <a:bodyPr/>
        <a:lstStyle/>
        <a:p>
          <a:endParaRPr lang="ru-RU"/>
        </a:p>
      </dgm:t>
    </dgm:pt>
    <dgm:pt modelId="{6006E71C-CE24-4D7B-B6DF-4CE95DC28194}">
      <dgm:prSet phldrT="[Текст]"/>
      <dgm:spPr/>
      <dgm:t>
        <a:bodyPr/>
        <a:lstStyle/>
        <a:p>
          <a:pPr rtl="0"/>
          <a:r>
            <a: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rPr>
            <a:t>Электротехника и электроника.</a:t>
          </a:r>
          <a:endParaRPr lang="ru-RU" dirty="0"/>
        </a:p>
      </dgm:t>
    </dgm:pt>
    <dgm:pt modelId="{C173A002-5FC6-446B-BC8E-5009EBA6AD8E}" type="parTrans" cxnId="{9F0EF536-A9F7-4EFF-B8A3-616E39C7B579}">
      <dgm:prSet/>
      <dgm:spPr/>
      <dgm:t>
        <a:bodyPr/>
        <a:lstStyle/>
        <a:p>
          <a:endParaRPr lang="ru-RU"/>
        </a:p>
      </dgm:t>
    </dgm:pt>
    <dgm:pt modelId="{B599252C-8141-4B64-8CE0-297F2C358278}" type="sibTrans" cxnId="{9F0EF536-A9F7-4EFF-B8A3-616E39C7B579}">
      <dgm:prSet/>
      <dgm:spPr/>
      <dgm:t>
        <a:bodyPr/>
        <a:lstStyle/>
        <a:p>
          <a:endParaRPr lang="ru-RU"/>
        </a:p>
      </dgm:t>
    </dgm:pt>
    <dgm:pt modelId="{49AA789D-7DEE-44E9-BA90-6DF8A4F56F4E}">
      <dgm:prSet phldrT="[Текст]"/>
      <dgm:spPr/>
      <dgm:t>
        <a:bodyPr/>
        <a:lstStyle/>
        <a:p>
          <a:r>
            <a:rPr lang="ru-RU" dirty="0" smtClean="0"/>
            <a:t>Инвариантная часть</a:t>
          </a:r>
          <a:endParaRPr lang="ru-RU" dirty="0"/>
        </a:p>
      </dgm:t>
    </dgm:pt>
    <dgm:pt modelId="{DCE9D46C-6BCA-4500-AADD-4E4638DFA2D8}" type="parTrans" cxnId="{1A8C7C83-C134-4534-9D59-B5F78967A86E}">
      <dgm:prSet/>
      <dgm:spPr/>
      <dgm:t>
        <a:bodyPr/>
        <a:lstStyle/>
        <a:p>
          <a:endParaRPr lang="ru-RU"/>
        </a:p>
      </dgm:t>
    </dgm:pt>
    <dgm:pt modelId="{4C48257C-BB6C-47C0-8E17-869C21ADFD36}" type="sibTrans" cxnId="{1A8C7C83-C134-4534-9D59-B5F78967A86E}">
      <dgm:prSet/>
      <dgm:spPr/>
      <dgm:t>
        <a:bodyPr/>
        <a:lstStyle/>
        <a:p>
          <a:endParaRPr lang="ru-RU"/>
        </a:p>
      </dgm:t>
    </dgm:pt>
    <dgm:pt modelId="{2DD06DD3-5132-4362-A35A-F9CFEF1933A8}">
      <dgm:prSet phldrT="[Текст]"/>
      <dgm:spPr/>
      <dgm:t>
        <a:bodyPr/>
        <a:lstStyle/>
        <a:p>
          <a:r>
            <a:rPr lang="ru-RU" dirty="0" smtClean="0"/>
            <a:t>Оборудование, </a:t>
          </a:r>
          <a:r>
            <a:rPr lang="ru-RU" smtClean="0"/>
            <a:t>материалы, </a:t>
          </a:r>
          <a:r>
            <a:rPr lang="ru-RU" dirty="0" smtClean="0"/>
            <a:t>инструменты.</a:t>
          </a:r>
          <a:endParaRPr lang="ru-RU" dirty="0"/>
        </a:p>
      </dgm:t>
    </dgm:pt>
    <dgm:pt modelId="{75FF0E14-CD4F-4436-A0C2-CCD813CEEED1}" type="parTrans" cxnId="{803A1D3F-65B0-4FC5-BC67-3ACC66912EF7}">
      <dgm:prSet/>
      <dgm:spPr/>
      <dgm:t>
        <a:bodyPr/>
        <a:lstStyle/>
        <a:p>
          <a:endParaRPr lang="ru-RU"/>
        </a:p>
      </dgm:t>
    </dgm:pt>
    <dgm:pt modelId="{F09B4316-FAD9-4EF7-A2AA-5FF843FAA688}" type="sibTrans" cxnId="{803A1D3F-65B0-4FC5-BC67-3ACC66912EF7}">
      <dgm:prSet/>
      <dgm:spPr/>
      <dgm:t>
        <a:bodyPr/>
        <a:lstStyle/>
        <a:p>
          <a:endParaRPr lang="ru-RU"/>
        </a:p>
      </dgm:t>
    </dgm:pt>
    <dgm:pt modelId="{28E73F87-A01D-4AFD-959E-71924B7DFA9A}">
      <dgm:prSet phldrT="[Текст]"/>
      <dgm:spPr/>
      <dgm:t>
        <a:bodyPr/>
        <a:lstStyle/>
        <a:p>
          <a:r>
            <a:rPr lang="ru-RU" dirty="0" smtClean="0"/>
            <a:t>Системы качества, стандартизации и сертификации.</a:t>
          </a:r>
          <a:endParaRPr lang="ru-RU" dirty="0"/>
        </a:p>
      </dgm:t>
    </dgm:pt>
    <dgm:pt modelId="{7B598079-66D0-4D3C-81E4-D0017B84DDBA}" type="parTrans" cxnId="{3E2CB28A-6559-46DC-A32A-7D245E638574}">
      <dgm:prSet/>
      <dgm:spPr/>
      <dgm:t>
        <a:bodyPr/>
        <a:lstStyle/>
        <a:p>
          <a:endParaRPr lang="ru-RU"/>
        </a:p>
      </dgm:t>
    </dgm:pt>
    <dgm:pt modelId="{DB2CA2FE-C12C-400C-AC19-C0616DEFA2C7}" type="sibTrans" cxnId="{3E2CB28A-6559-46DC-A32A-7D245E638574}">
      <dgm:prSet/>
      <dgm:spPr/>
      <dgm:t>
        <a:bodyPr/>
        <a:lstStyle/>
        <a:p>
          <a:endParaRPr lang="ru-RU"/>
        </a:p>
      </dgm:t>
    </dgm:pt>
    <dgm:pt modelId="{200CC407-BF1E-4493-A7DD-1C160411240E}">
      <dgm:prSet/>
      <dgm:spPr/>
      <dgm:t>
        <a:bodyPr/>
        <a:lstStyle/>
        <a:p>
          <a:r>
            <a:rPr lang="ru-RU" dirty="0" smtClean="0"/>
            <a:t>Информационные технологии в профессиональной деятельности.</a:t>
          </a:r>
          <a:endParaRPr lang="ru-RU" dirty="0"/>
        </a:p>
      </dgm:t>
    </dgm:pt>
    <dgm:pt modelId="{706B0016-6F9C-454D-85CE-3231015D74BE}" type="parTrans" cxnId="{C43EF77E-5CB0-4FC6-B18E-A742BF455A59}">
      <dgm:prSet/>
      <dgm:spPr/>
      <dgm:t>
        <a:bodyPr/>
        <a:lstStyle/>
        <a:p>
          <a:endParaRPr lang="ru-RU"/>
        </a:p>
      </dgm:t>
    </dgm:pt>
    <dgm:pt modelId="{21FC8E81-C60A-48C1-8A38-B4190161F37E}" type="sibTrans" cxnId="{C43EF77E-5CB0-4FC6-B18E-A742BF455A59}">
      <dgm:prSet/>
      <dgm:spPr/>
      <dgm:t>
        <a:bodyPr/>
        <a:lstStyle/>
        <a:p>
          <a:endParaRPr lang="ru-RU"/>
        </a:p>
      </dgm:t>
    </dgm:pt>
    <dgm:pt modelId="{60407CF0-C470-4805-9666-679D026F2302}">
      <dgm:prSet/>
      <dgm:spPr/>
      <dgm:t>
        <a:bodyPr/>
        <a:lstStyle/>
        <a:p>
          <a:r>
            <a:rPr lang="ru-RU" dirty="0" smtClean="0"/>
            <a:t>Охрана труда, безопасность жизнедеятельности, безопасность окружающей среды.</a:t>
          </a:r>
          <a:endParaRPr lang="ru-RU" dirty="0"/>
        </a:p>
      </dgm:t>
    </dgm:pt>
    <dgm:pt modelId="{C880FAF4-9841-4FEC-88D7-6BD267639233}" type="parTrans" cxnId="{3CD42296-323C-46EB-8F3F-C7B653549335}">
      <dgm:prSet/>
      <dgm:spPr/>
      <dgm:t>
        <a:bodyPr/>
        <a:lstStyle/>
        <a:p>
          <a:endParaRPr lang="ru-RU"/>
        </a:p>
      </dgm:t>
    </dgm:pt>
    <dgm:pt modelId="{AE348D62-A8BF-4195-9073-0CDDE8C5A3AC}" type="sibTrans" cxnId="{3CD42296-323C-46EB-8F3F-C7B653549335}">
      <dgm:prSet/>
      <dgm:spPr/>
      <dgm:t>
        <a:bodyPr/>
        <a:lstStyle/>
        <a:p>
          <a:endParaRPr lang="ru-RU"/>
        </a:p>
      </dgm:t>
    </dgm:pt>
    <dgm:pt modelId="{EBE23923-1D7A-47FF-9A20-6AB96EA259BB}">
      <dgm:prSet/>
      <dgm:spPr/>
      <dgm:t>
        <a:bodyPr/>
        <a:lstStyle/>
        <a:p>
          <a:r>
            <a:rPr lang="ru-RU" dirty="0" smtClean="0"/>
            <a:t>Экономика и правовое обеспечение профессиональной деятельности.</a:t>
          </a:r>
          <a:endParaRPr lang="ru-RU" dirty="0"/>
        </a:p>
      </dgm:t>
    </dgm:pt>
    <dgm:pt modelId="{BCE2B1F4-956F-4404-9348-BEEB5732DE5F}" type="parTrans" cxnId="{7B3551F7-8053-420C-AB9A-1AB29C410FB5}">
      <dgm:prSet/>
      <dgm:spPr/>
      <dgm:t>
        <a:bodyPr/>
        <a:lstStyle/>
        <a:p>
          <a:endParaRPr lang="ru-RU"/>
        </a:p>
      </dgm:t>
    </dgm:pt>
    <dgm:pt modelId="{8C679835-1DCC-4238-A3A8-6376FE3786EE}" type="sibTrans" cxnId="{7B3551F7-8053-420C-AB9A-1AB29C410FB5}">
      <dgm:prSet/>
      <dgm:spPr/>
      <dgm:t>
        <a:bodyPr/>
        <a:lstStyle/>
        <a:p>
          <a:endParaRPr lang="ru-RU"/>
        </a:p>
      </dgm:t>
    </dgm:pt>
    <dgm:pt modelId="{0ED53510-E95B-47C7-B2C0-45CCBDDC6E5D}">
      <dgm:prSet/>
      <dgm:spPr/>
      <dgm:t>
        <a:bodyPr/>
        <a:lstStyle/>
        <a:p>
          <a:pPr rtl="0"/>
          <a:r>
            <a: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rPr>
            <a:t>Технические средства автотранспорта и устройство автомобиля</a:t>
          </a:r>
          <a:r>
            <a:rPr lang="ru-RU" dirty="0" smtClean="0">
              <a:solidFill>
                <a:schemeClr val="tx1"/>
              </a:solidFill>
              <a:latin typeface="+mj-lt"/>
              <a:ea typeface="Times New Roman" pitchFamily="18" charset="0"/>
              <a:cs typeface="Arial" pitchFamily="34" charset="0"/>
            </a:rPr>
            <a:t>.</a:t>
          </a:r>
          <a:endParaRPr kumimoji="0" lang="ru-RU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cs typeface="Arial" pitchFamily="34" charset="0"/>
          </a:endParaRPr>
        </a:p>
      </dgm:t>
    </dgm:pt>
    <dgm:pt modelId="{4F9A0F43-F4AD-410A-9E70-9F40CD719057}" type="parTrans" cxnId="{A5CF43DF-0709-4018-ABE2-83CE1C874D4C}">
      <dgm:prSet/>
      <dgm:spPr/>
      <dgm:t>
        <a:bodyPr/>
        <a:lstStyle/>
        <a:p>
          <a:endParaRPr lang="ru-RU"/>
        </a:p>
      </dgm:t>
    </dgm:pt>
    <dgm:pt modelId="{77E04E04-D25A-48AF-8E54-F14699FAEB7B}" type="sibTrans" cxnId="{A5CF43DF-0709-4018-ABE2-83CE1C874D4C}">
      <dgm:prSet/>
      <dgm:spPr/>
      <dgm:t>
        <a:bodyPr/>
        <a:lstStyle/>
        <a:p>
          <a:endParaRPr lang="ru-RU"/>
        </a:p>
      </dgm:t>
    </dgm:pt>
    <dgm:pt modelId="{AD0223E1-FE50-46D2-9816-E91FC6FFCD83}" type="pres">
      <dgm:prSet presAssocID="{4E4EA37C-1D28-4150-9575-1C6011A809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D58EBC-E072-459E-8A59-19FD9EB4E892}" type="pres">
      <dgm:prSet presAssocID="{C8E9139F-59E4-49AE-877A-360959040FBB}" presName="root" presStyleCnt="0"/>
      <dgm:spPr/>
    </dgm:pt>
    <dgm:pt modelId="{1C769B28-0BCA-4FFC-B229-F17B2E72F0C3}" type="pres">
      <dgm:prSet presAssocID="{C8E9139F-59E4-49AE-877A-360959040FBB}" presName="rootComposite" presStyleCnt="0"/>
      <dgm:spPr/>
    </dgm:pt>
    <dgm:pt modelId="{336C4B2B-CBF3-4085-9E6D-1A955EFC30A2}" type="pres">
      <dgm:prSet presAssocID="{C8E9139F-59E4-49AE-877A-360959040FBB}" presName="rootText" presStyleLbl="node1" presStyleIdx="0" presStyleCnt="2" custScaleX="134061" custLinFactX="100000" custLinFactNeighborX="151634" custLinFactNeighborY="-306"/>
      <dgm:spPr/>
      <dgm:t>
        <a:bodyPr/>
        <a:lstStyle/>
        <a:p>
          <a:endParaRPr lang="ru-RU"/>
        </a:p>
      </dgm:t>
    </dgm:pt>
    <dgm:pt modelId="{5297F4F0-292F-4CD1-9521-9A2A66B0DAAC}" type="pres">
      <dgm:prSet presAssocID="{C8E9139F-59E4-49AE-877A-360959040FBB}" presName="rootConnector" presStyleLbl="node1" presStyleIdx="0" presStyleCnt="2"/>
      <dgm:spPr/>
      <dgm:t>
        <a:bodyPr/>
        <a:lstStyle/>
        <a:p>
          <a:endParaRPr lang="ru-RU"/>
        </a:p>
      </dgm:t>
    </dgm:pt>
    <dgm:pt modelId="{3381D4C2-4BDB-4D1E-A679-9681718DA778}" type="pres">
      <dgm:prSet presAssocID="{C8E9139F-59E4-49AE-877A-360959040FBB}" presName="childShape" presStyleCnt="0"/>
      <dgm:spPr/>
    </dgm:pt>
    <dgm:pt modelId="{E3954657-B7A7-40CA-B33B-1DCC5EB8D640}" type="pres">
      <dgm:prSet presAssocID="{AF3E751B-5C26-4240-BA22-7D359F9BF999}" presName="Name13" presStyleLbl="parChTrans1D2" presStyleIdx="0" presStyleCnt="8"/>
      <dgm:spPr/>
      <dgm:t>
        <a:bodyPr/>
        <a:lstStyle/>
        <a:p>
          <a:endParaRPr lang="ru-RU"/>
        </a:p>
      </dgm:t>
    </dgm:pt>
    <dgm:pt modelId="{EDDA44E3-D937-4D2C-A89A-782FB4DBB8D0}" type="pres">
      <dgm:prSet presAssocID="{0DAF0EC4-F026-43B0-A580-6FD27603D4F2}" presName="childText" presStyleLbl="bgAcc1" presStyleIdx="0" presStyleCnt="8" custScaleX="200909" custLinFactX="114543" custLinFactNeighborX="200000" custLinFactNeighborY="-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43E85-CA53-4DB8-BD2E-01ABC3FCE597}" type="pres">
      <dgm:prSet presAssocID="{C173A002-5FC6-446B-BC8E-5009EBA6AD8E}" presName="Name13" presStyleLbl="parChTrans1D2" presStyleIdx="1" presStyleCnt="8"/>
      <dgm:spPr/>
      <dgm:t>
        <a:bodyPr/>
        <a:lstStyle/>
        <a:p>
          <a:endParaRPr lang="ru-RU"/>
        </a:p>
      </dgm:t>
    </dgm:pt>
    <dgm:pt modelId="{C632D400-D971-43EB-A504-152E28E40A26}" type="pres">
      <dgm:prSet presAssocID="{6006E71C-CE24-4D7B-B6DF-4CE95DC28194}" presName="childText" presStyleLbl="bgAcc1" presStyleIdx="1" presStyleCnt="8" custScaleX="207706" custScaleY="91254" custLinFactX="114543" custLinFactNeighborX="200000" custLinFactNeighborY="-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3B5C0-B23B-43B2-9454-C9D98C99A993}" type="pres">
      <dgm:prSet presAssocID="{4F9A0F43-F4AD-410A-9E70-9F40CD719057}" presName="Name13" presStyleLbl="parChTrans1D2" presStyleIdx="2" presStyleCnt="8"/>
      <dgm:spPr/>
      <dgm:t>
        <a:bodyPr/>
        <a:lstStyle/>
        <a:p>
          <a:endParaRPr lang="ru-RU"/>
        </a:p>
      </dgm:t>
    </dgm:pt>
    <dgm:pt modelId="{8F5034D0-E8EA-454B-8D4E-0D1419AACDA5}" type="pres">
      <dgm:prSet presAssocID="{0ED53510-E95B-47C7-B2C0-45CCBDDC6E5D}" presName="childText" presStyleLbl="bgAcc1" presStyleIdx="2" presStyleCnt="8" custScaleX="207705" custLinFactX="114543" custLinFactNeighborX="200000" custLinFactNeighborY="-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06EAA-71CC-4E7B-BCBD-5E96E66441A6}" type="pres">
      <dgm:prSet presAssocID="{49AA789D-7DEE-44E9-BA90-6DF8A4F56F4E}" presName="root" presStyleCnt="0"/>
      <dgm:spPr/>
    </dgm:pt>
    <dgm:pt modelId="{B5A437CC-692E-44D7-A632-8B035AD41865}" type="pres">
      <dgm:prSet presAssocID="{49AA789D-7DEE-44E9-BA90-6DF8A4F56F4E}" presName="rootComposite" presStyleCnt="0"/>
      <dgm:spPr/>
    </dgm:pt>
    <dgm:pt modelId="{5F6A16BE-AE84-41D6-AA06-A0DEF3FAA882}" type="pres">
      <dgm:prSet presAssocID="{49AA789D-7DEE-44E9-BA90-6DF8A4F56F4E}" presName="rootText" presStyleLbl="node1" presStyleIdx="1" presStyleCnt="2" custScaleX="127810" custLinFactX="-100000" custLinFactNeighborX="-123433" custLinFactNeighborY="306"/>
      <dgm:spPr/>
      <dgm:t>
        <a:bodyPr/>
        <a:lstStyle/>
        <a:p>
          <a:endParaRPr lang="ru-RU"/>
        </a:p>
      </dgm:t>
    </dgm:pt>
    <dgm:pt modelId="{CBBEB0AA-9E5B-4E2F-97B3-3E5ED2276A7D}" type="pres">
      <dgm:prSet presAssocID="{49AA789D-7DEE-44E9-BA90-6DF8A4F56F4E}" presName="rootConnector" presStyleLbl="node1" presStyleIdx="1" presStyleCnt="2"/>
      <dgm:spPr/>
      <dgm:t>
        <a:bodyPr/>
        <a:lstStyle/>
        <a:p>
          <a:endParaRPr lang="ru-RU"/>
        </a:p>
      </dgm:t>
    </dgm:pt>
    <dgm:pt modelId="{19610ADE-C457-4D49-9840-BEDF4EEEEBB9}" type="pres">
      <dgm:prSet presAssocID="{49AA789D-7DEE-44E9-BA90-6DF8A4F56F4E}" presName="childShape" presStyleCnt="0"/>
      <dgm:spPr/>
    </dgm:pt>
    <dgm:pt modelId="{58316A42-0A0A-4AF9-9A1A-EFF17DB4ABB3}" type="pres">
      <dgm:prSet presAssocID="{75FF0E14-CD4F-4436-A0C2-CCD813CEEED1}" presName="Name13" presStyleLbl="parChTrans1D2" presStyleIdx="3" presStyleCnt="8"/>
      <dgm:spPr/>
      <dgm:t>
        <a:bodyPr/>
        <a:lstStyle/>
        <a:p>
          <a:endParaRPr lang="ru-RU"/>
        </a:p>
      </dgm:t>
    </dgm:pt>
    <dgm:pt modelId="{A31A7F3B-229D-4FD1-81A1-75FAC1218A60}" type="pres">
      <dgm:prSet presAssocID="{2DD06DD3-5132-4362-A35A-F9CFEF1933A8}" presName="childText" presStyleLbl="bgAcc1" presStyleIdx="3" presStyleCnt="8" custScaleX="259840" custLinFactX="-100000" custLinFactNeighborX="-179291" custLinFactNeighborY="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E80BE-1C59-4ECA-819E-962546E49FC2}" type="pres">
      <dgm:prSet presAssocID="{706B0016-6F9C-454D-85CE-3231015D74BE}" presName="Name13" presStyleLbl="parChTrans1D2" presStyleIdx="4" presStyleCnt="8"/>
      <dgm:spPr/>
      <dgm:t>
        <a:bodyPr/>
        <a:lstStyle/>
        <a:p>
          <a:endParaRPr lang="ru-RU"/>
        </a:p>
      </dgm:t>
    </dgm:pt>
    <dgm:pt modelId="{DAB827CB-E4EA-4A5C-9926-00100E4770A2}" type="pres">
      <dgm:prSet presAssocID="{200CC407-BF1E-4493-A7DD-1C160411240E}" presName="childText" presStyleLbl="bgAcc1" presStyleIdx="4" presStyleCnt="8" custScaleX="255752" custLinFactX="-100000" custLinFactNeighborX="-179291" custLinFactNeighborY="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93DC4-A83B-4111-99B4-52B135C83AFF}" type="pres">
      <dgm:prSet presAssocID="{7B598079-66D0-4D3C-81E4-D0017B84DDBA}" presName="Name13" presStyleLbl="parChTrans1D2" presStyleIdx="5" presStyleCnt="8"/>
      <dgm:spPr/>
      <dgm:t>
        <a:bodyPr/>
        <a:lstStyle/>
        <a:p>
          <a:endParaRPr lang="ru-RU"/>
        </a:p>
      </dgm:t>
    </dgm:pt>
    <dgm:pt modelId="{86C5CF3F-17F4-4010-BFE9-0D86CAE0FDCE}" type="pres">
      <dgm:prSet presAssocID="{28E73F87-A01D-4AFD-959E-71924B7DFA9A}" presName="childText" presStyleLbl="bgAcc1" presStyleIdx="5" presStyleCnt="8" custScaleX="260699" custLinFactX="-100000" custLinFactNeighborX="-179291" custLinFactNeighborY="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BF8B3-3A54-440A-A9F2-90E05C5F90B5}" type="pres">
      <dgm:prSet presAssocID="{C880FAF4-9841-4FEC-88D7-6BD267639233}" presName="Name13" presStyleLbl="parChTrans1D2" presStyleIdx="6" presStyleCnt="8"/>
      <dgm:spPr/>
      <dgm:t>
        <a:bodyPr/>
        <a:lstStyle/>
        <a:p>
          <a:endParaRPr lang="ru-RU"/>
        </a:p>
      </dgm:t>
    </dgm:pt>
    <dgm:pt modelId="{BEE10E11-600D-4686-996A-9A783DF73ED7}" type="pres">
      <dgm:prSet presAssocID="{60407CF0-C470-4805-9666-679D026F2302}" presName="childText" presStyleLbl="bgAcc1" presStyleIdx="6" presStyleCnt="8" custScaleX="261195" custLinFactX="-100000" custLinFactNeighborX="-179291" custLinFactNeighborY="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9A631-84CA-48B7-809C-458C43C0DFA4}" type="pres">
      <dgm:prSet presAssocID="{BCE2B1F4-956F-4404-9348-BEEB5732DE5F}" presName="Name13" presStyleLbl="parChTrans1D2" presStyleIdx="7" presStyleCnt="8"/>
      <dgm:spPr/>
      <dgm:t>
        <a:bodyPr/>
        <a:lstStyle/>
        <a:p>
          <a:endParaRPr lang="ru-RU"/>
        </a:p>
      </dgm:t>
    </dgm:pt>
    <dgm:pt modelId="{6B33EC77-9511-4AEE-BEE0-B704B011C867}" type="pres">
      <dgm:prSet presAssocID="{EBE23923-1D7A-47FF-9A20-6AB96EA259BB}" presName="childText" presStyleLbl="bgAcc1" presStyleIdx="7" presStyleCnt="8" custScaleX="261691" custLinFactX="-100000" custLinFactNeighborX="-179291" custLinFactNeighborY="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547584-590E-4553-B030-2D383666716F}" type="presOf" srcId="{EBE23923-1D7A-47FF-9A20-6AB96EA259BB}" destId="{6B33EC77-9511-4AEE-BEE0-B704B011C867}" srcOrd="0" destOrd="0" presId="urn:microsoft.com/office/officeart/2005/8/layout/hierarchy3"/>
    <dgm:cxn modelId="{520EAECE-B028-4EF9-9F06-D909896E8A95}" type="presOf" srcId="{0ED53510-E95B-47C7-B2C0-45CCBDDC6E5D}" destId="{8F5034D0-E8EA-454B-8D4E-0D1419AACDA5}" srcOrd="0" destOrd="0" presId="urn:microsoft.com/office/officeart/2005/8/layout/hierarchy3"/>
    <dgm:cxn modelId="{803A1D3F-65B0-4FC5-BC67-3ACC66912EF7}" srcId="{49AA789D-7DEE-44E9-BA90-6DF8A4F56F4E}" destId="{2DD06DD3-5132-4362-A35A-F9CFEF1933A8}" srcOrd="0" destOrd="0" parTransId="{75FF0E14-CD4F-4436-A0C2-CCD813CEEED1}" sibTransId="{F09B4316-FAD9-4EF7-A2AA-5FF843FAA688}"/>
    <dgm:cxn modelId="{5CBD3E81-D4DB-4370-BE88-12C833F193BA}" srcId="{C8E9139F-59E4-49AE-877A-360959040FBB}" destId="{0DAF0EC4-F026-43B0-A580-6FD27603D4F2}" srcOrd="0" destOrd="0" parTransId="{AF3E751B-5C26-4240-BA22-7D359F9BF999}" sibTransId="{12947128-5EAA-4D5E-AA95-E26EFA5D3218}"/>
    <dgm:cxn modelId="{F89E664B-F3AE-4E1E-ACFD-7FDD76962DBF}" type="presOf" srcId="{4F9A0F43-F4AD-410A-9E70-9F40CD719057}" destId="{FC43B5C0-B23B-43B2-9454-C9D98C99A993}" srcOrd="0" destOrd="0" presId="urn:microsoft.com/office/officeart/2005/8/layout/hierarchy3"/>
    <dgm:cxn modelId="{2A8941C9-C200-4866-94B4-904897717AFC}" srcId="{4E4EA37C-1D28-4150-9575-1C6011A8095C}" destId="{C8E9139F-59E4-49AE-877A-360959040FBB}" srcOrd="0" destOrd="0" parTransId="{F91DB1AB-B720-43B7-ABB2-139FB6F0E5D0}" sibTransId="{3B897536-01A5-4BA0-91D2-B372FCEAA5A9}"/>
    <dgm:cxn modelId="{DFB92CA1-494F-4AD7-8BE1-519999E82725}" type="presOf" srcId="{C8E9139F-59E4-49AE-877A-360959040FBB}" destId="{336C4B2B-CBF3-4085-9E6D-1A955EFC30A2}" srcOrd="0" destOrd="0" presId="urn:microsoft.com/office/officeart/2005/8/layout/hierarchy3"/>
    <dgm:cxn modelId="{F63B21B4-9F20-4D84-89C3-F62240480F1B}" type="presOf" srcId="{7B598079-66D0-4D3C-81E4-D0017B84DDBA}" destId="{93F93DC4-A83B-4111-99B4-52B135C83AFF}" srcOrd="0" destOrd="0" presId="urn:microsoft.com/office/officeart/2005/8/layout/hierarchy3"/>
    <dgm:cxn modelId="{4470FD68-7760-4B6F-8A9F-01C560CFA5E0}" type="presOf" srcId="{49AA789D-7DEE-44E9-BA90-6DF8A4F56F4E}" destId="{CBBEB0AA-9E5B-4E2F-97B3-3E5ED2276A7D}" srcOrd="1" destOrd="0" presId="urn:microsoft.com/office/officeart/2005/8/layout/hierarchy3"/>
    <dgm:cxn modelId="{9F0EF536-A9F7-4EFF-B8A3-616E39C7B579}" srcId="{C8E9139F-59E4-49AE-877A-360959040FBB}" destId="{6006E71C-CE24-4D7B-B6DF-4CE95DC28194}" srcOrd="1" destOrd="0" parTransId="{C173A002-5FC6-446B-BC8E-5009EBA6AD8E}" sibTransId="{B599252C-8141-4B64-8CE0-297F2C358278}"/>
    <dgm:cxn modelId="{455F49CC-3120-47E4-B90B-B48C966A3498}" type="presOf" srcId="{60407CF0-C470-4805-9666-679D026F2302}" destId="{BEE10E11-600D-4686-996A-9A783DF73ED7}" srcOrd="0" destOrd="0" presId="urn:microsoft.com/office/officeart/2005/8/layout/hierarchy3"/>
    <dgm:cxn modelId="{E40C7CD3-01C3-4D80-A5F5-9883494823E3}" type="presOf" srcId="{6006E71C-CE24-4D7B-B6DF-4CE95DC28194}" destId="{C632D400-D971-43EB-A504-152E28E40A26}" srcOrd="0" destOrd="0" presId="urn:microsoft.com/office/officeart/2005/8/layout/hierarchy3"/>
    <dgm:cxn modelId="{DBE30313-BD2F-4D68-9535-76C972007C18}" type="presOf" srcId="{C880FAF4-9841-4FEC-88D7-6BD267639233}" destId="{356BF8B3-3A54-440A-A9F2-90E05C5F90B5}" srcOrd="0" destOrd="0" presId="urn:microsoft.com/office/officeart/2005/8/layout/hierarchy3"/>
    <dgm:cxn modelId="{8FD2C187-484F-47A0-A4F3-887C5AE4D28E}" type="presOf" srcId="{706B0016-6F9C-454D-85CE-3231015D74BE}" destId="{5C7E80BE-1C59-4ECA-819E-962546E49FC2}" srcOrd="0" destOrd="0" presId="urn:microsoft.com/office/officeart/2005/8/layout/hierarchy3"/>
    <dgm:cxn modelId="{C3EEB017-1A20-4076-BB44-1F4F5A37BB83}" type="presOf" srcId="{2DD06DD3-5132-4362-A35A-F9CFEF1933A8}" destId="{A31A7F3B-229D-4FD1-81A1-75FAC1218A60}" srcOrd="0" destOrd="0" presId="urn:microsoft.com/office/officeart/2005/8/layout/hierarchy3"/>
    <dgm:cxn modelId="{D5EDEC48-4365-4EE4-8BBB-D1413537D196}" type="presOf" srcId="{4E4EA37C-1D28-4150-9575-1C6011A8095C}" destId="{AD0223E1-FE50-46D2-9816-E91FC6FFCD83}" srcOrd="0" destOrd="0" presId="urn:microsoft.com/office/officeart/2005/8/layout/hierarchy3"/>
    <dgm:cxn modelId="{D23E71BA-07D7-40E5-AECE-380117256828}" type="presOf" srcId="{BCE2B1F4-956F-4404-9348-BEEB5732DE5F}" destId="{B699A631-84CA-48B7-809C-458C43C0DFA4}" srcOrd="0" destOrd="0" presId="urn:microsoft.com/office/officeart/2005/8/layout/hierarchy3"/>
    <dgm:cxn modelId="{6B9F3C26-1472-4483-9E77-3647E453D2E4}" type="presOf" srcId="{49AA789D-7DEE-44E9-BA90-6DF8A4F56F4E}" destId="{5F6A16BE-AE84-41D6-AA06-A0DEF3FAA882}" srcOrd="0" destOrd="0" presId="urn:microsoft.com/office/officeart/2005/8/layout/hierarchy3"/>
    <dgm:cxn modelId="{9268FE60-08EE-4F53-81F0-DE20B2AE27F1}" type="presOf" srcId="{AF3E751B-5C26-4240-BA22-7D359F9BF999}" destId="{E3954657-B7A7-40CA-B33B-1DCC5EB8D640}" srcOrd="0" destOrd="0" presId="urn:microsoft.com/office/officeart/2005/8/layout/hierarchy3"/>
    <dgm:cxn modelId="{C43EF77E-5CB0-4FC6-B18E-A742BF455A59}" srcId="{49AA789D-7DEE-44E9-BA90-6DF8A4F56F4E}" destId="{200CC407-BF1E-4493-A7DD-1C160411240E}" srcOrd="1" destOrd="0" parTransId="{706B0016-6F9C-454D-85CE-3231015D74BE}" sibTransId="{21FC8E81-C60A-48C1-8A38-B4190161F37E}"/>
    <dgm:cxn modelId="{E749AD73-998E-4CF2-9F78-E6DBADE073AC}" type="presOf" srcId="{0DAF0EC4-F026-43B0-A580-6FD27603D4F2}" destId="{EDDA44E3-D937-4D2C-A89A-782FB4DBB8D0}" srcOrd="0" destOrd="0" presId="urn:microsoft.com/office/officeart/2005/8/layout/hierarchy3"/>
    <dgm:cxn modelId="{24453E52-4096-44DF-B1F2-2FD729C80B21}" type="presOf" srcId="{200CC407-BF1E-4493-A7DD-1C160411240E}" destId="{DAB827CB-E4EA-4A5C-9926-00100E4770A2}" srcOrd="0" destOrd="0" presId="urn:microsoft.com/office/officeart/2005/8/layout/hierarchy3"/>
    <dgm:cxn modelId="{A5CF43DF-0709-4018-ABE2-83CE1C874D4C}" srcId="{C8E9139F-59E4-49AE-877A-360959040FBB}" destId="{0ED53510-E95B-47C7-B2C0-45CCBDDC6E5D}" srcOrd="2" destOrd="0" parTransId="{4F9A0F43-F4AD-410A-9E70-9F40CD719057}" sibTransId="{77E04E04-D25A-48AF-8E54-F14699FAEB7B}"/>
    <dgm:cxn modelId="{3E2CB28A-6559-46DC-A32A-7D245E638574}" srcId="{49AA789D-7DEE-44E9-BA90-6DF8A4F56F4E}" destId="{28E73F87-A01D-4AFD-959E-71924B7DFA9A}" srcOrd="2" destOrd="0" parTransId="{7B598079-66D0-4D3C-81E4-D0017B84DDBA}" sibTransId="{DB2CA2FE-C12C-400C-AC19-C0616DEFA2C7}"/>
    <dgm:cxn modelId="{9EDEEBFF-2866-461E-93C3-E795FD8EA62E}" type="presOf" srcId="{75FF0E14-CD4F-4436-A0C2-CCD813CEEED1}" destId="{58316A42-0A0A-4AF9-9A1A-EFF17DB4ABB3}" srcOrd="0" destOrd="0" presId="urn:microsoft.com/office/officeart/2005/8/layout/hierarchy3"/>
    <dgm:cxn modelId="{1A8C7C83-C134-4534-9D59-B5F78967A86E}" srcId="{4E4EA37C-1D28-4150-9575-1C6011A8095C}" destId="{49AA789D-7DEE-44E9-BA90-6DF8A4F56F4E}" srcOrd="1" destOrd="0" parTransId="{DCE9D46C-6BCA-4500-AADD-4E4638DFA2D8}" sibTransId="{4C48257C-BB6C-47C0-8E17-869C21ADFD36}"/>
    <dgm:cxn modelId="{B9337829-68FE-4C8A-B249-BC00F2D8F724}" type="presOf" srcId="{C8E9139F-59E4-49AE-877A-360959040FBB}" destId="{5297F4F0-292F-4CD1-9521-9A2A66B0DAAC}" srcOrd="1" destOrd="0" presId="urn:microsoft.com/office/officeart/2005/8/layout/hierarchy3"/>
    <dgm:cxn modelId="{3F041C72-2B2E-43AA-965F-A145E37D13A8}" type="presOf" srcId="{C173A002-5FC6-446B-BC8E-5009EBA6AD8E}" destId="{8C743E85-CA53-4DB8-BD2E-01ABC3FCE597}" srcOrd="0" destOrd="0" presId="urn:microsoft.com/office/officeart/2005/8/layout/hierarchy3"/>
    <dgm:cxn modelId="{7B3551F7-8053-420C-AB9A-1AB29C410FB5}" srcId="{49AA789D-7DEE-44E9-BA90-6DF8A4F56F4E}" destId="{EBE23923-1D7A-47FF-9A20-6AB96EA259BB}" srcOrd="4" destOrd="0" parTransId="{BCE2B1F4-956F-4404-9348-BEEB5732DE5F}" sibTransId="{8C679835-1DCC-4238-A3A8-6376FE3786EE}"/>
    <dgm:cxn modelId="{3CD42296-323C-46EB-8F3F-C7B653549335}" srcId="{49AA789D-7DEE-44E9-BA90-6DF8A4F56F4E}" destId="{60407CF0-C470-4805-9666-679D026F2302}" srcOrd="3" destOrd="0" parTransId="{C880FAF4-9841-4FEC-88D7-6BD267639233}" sibTransId="{AE348D62-A8BF-4195-9073-0CDDE8C5A3AC}"/>
    <dgm:cxn modelId="{9A479E9E-2327-4E26-A0E1-D7CC4ECAD4A6}" type="presOf" srcId="{28E73F87-A01D-4AFD-959E-71924B7DFA9A}" destId="{86C5CF3F-17F4-4010-BFE9-0D86CAE0FDCE}" srcOrd="0" destOrd="0" presId="urn:microsoft.com/office/officeart/2005/8/layout/hierarchy3"/>
    <dgm:cxn modelId="{F5CF8B66-ED46-45D7-A792-92CDE8991C52}" type="presParOf" srcId="{AD0223E1-FE50-46D2-9816-E91FC6FFCD83}" destId="{1DD58EBC-E072-459E-8A59-19FD9EB4E892}" srcOrd="0" destOrd="0" presId="urn:microsoft.com/office/officeart/2005/8/layout/hierarchy3"/>
    <dgm:cxn modelId="{005CF57F-E7D7-441D-ACF9-5704DB4AC41B}" type="presParOf" srcId="{1DD58EBC-E072-459E-8A59-19FD9EB4E892}" destId="{1C769B28-0BCA-4FFC-B229-F17B2E72F0C3}" srcOrd="0" destOrd="0" presId="urn:microsoft.com/office/officeart/2005/8/layout/hierarchy3"/>
    <dgm:cxn modelId="{027F8DEE-4CD4-4FDB-9AC0-6B2C2184606C}" type="presParOf" srcId="{1C769B28-0BCA-4FFC-B229-F17B2E72F0C3}" destId="{336C4B2B-CBF3-4085-9E6D-1A955EFC30A2}" srcOrd="0" destOrd="0" presId="urn:microsoft.com/office/officeart/2005/8/layout/hierarchy3"/>
    <dgm:cxn modelId="{7A78D962-073F-4699-BC82-176038616C4B}" type="presParOf" srcId="{1C769B28-0BCA-4FFC-B229-F17B2E72F0C3}" destId="{5297F4F0-292F-4CD1-9521-9A2A66B0DAAC}" srcOrd="1" destOrd="0" presId="urn:microsoft.com/office/officeart/2005/8/layout/hierarchy3"/>
    <dgm:cxn modelId="{39BE2343-5C85-4AE0-9DD6-E3870986DE4A}" type="presParOf" srcId="{1DD58EBC-E072-459E-8A59-19FD9EB4E892}" destId="{3381D4C2-4BDB-4D1E-A679-9681718DA778}" srcOrd="1" destOrd="0" presId="urn:microsoft.com/office/officeart/2005/8/layout/hierarchy3"/>
    <dgm:cxn modelId="{5AE82557-CAC3-4DC6-A748-BD03011B5494}" type="presParOf" srcId="{3381D4C2-4BDB-4D1E-A679-9681718DA778}" destId="{E3954657-B7A7-40CA-B33B-1DCC5EB8D640}" srcOrd="0" destOrd="0" presId="urn:microsoft.com/office/officeart/2005/8/layout/hierarchy3"/>
    <dgm:cxn modelId="{466AE955-1061-4234-9BF5-7773D69E3AFF}" type="presParOf" srcId="{3381D4C2-4BDB-4D1E-A679-9681718DA778}" destId="{EDDA44E3-D937-4D2C-A89A-782FB4DBB8D0}" srcOrd="1" destOrd="0" presId="urn:microsoft.com/office/officeart/2005/8/layout/hierarchy3"/>
    <dgm:cxn modelId="{F0BE85F2-4A23-4C29-B1B0-3C97770AE3EF}" type="presParOf" srcId="{3381D4C2-4BDB-4D1E-A679-9681718DA778}" destId="{8C743E85-CA53-4DB8-BD2E-01ABC3FCE597}" srcOrd="2" destOrd="0" presId="urn:microsoft.com/office/officeart/2005/8/layout/hierarchy3"/>
    <dgm:cxn modelId="{91C95EA0-E3F0-4089-B610-EF7996137368}" type="presParOf" srcId="{3381D4C2-4BDB-4D1E-A679-9681718DA778}" destId="{C632D400-D971-43EB-A504-152E28E40A26}" srcOrd="3" destOrd="0" presId="urn:microsoft.com/office/officeart/2005/8/layout/hierarchy3"/>
    <dgm:cxn modelId="{C74CE04D-E1CC-43E2-BA64-ECAD6C2D8FDA}" type="presParOf" srcId="{3381D4C2-4BDB-4D1E-A679-9681718DA778}" destId="{FC43B5C0-B23B-43B2-9454-C9D98C99A993}" srcOrd="4" destOrd="0" presId="urn:microsoft.com/office/officeart/2005/8/layout/hierarchy3"/>
    <dgm:cxn modelId="{CC990867-52EE-40F9-9EC3-DC127184576C}" type="presParOf" srcId="{3381D4C2-4BDB-4D1E-A679-9681718DA778}" destId="{8F5034D0-E8EA-454B-8D4E-0D1419AACDA5}" srcOrd="5" destOrd="0" presId="urn:microsoft.com/office/officeart/2005/8/layout/hierarchy3"/>
    <dgm:cxn modelId="{DE93363A-5EB9-4DFE-8E7A-9B8C0D7EF3C3}" type="presParOf" srcId="{AD0223E1-FE50-46D2-9816-E91FC6FFCD83}" destId="{69706EAA-71CC-4E7B-BCBD-5E96E66441A6}" srcOrd="1" destOrd="0" presId="urn:microsoft.com/office/officeart/2005/8/layout/hierarchy3"/>
    <dgm:cxn modelId="{63C99BFE-131F-42D5-BDD9-ADDAF735CD56}" type="presParOf" srcId="{69706EAA-71CC-4E7B-BCBD-5E96E66441A6}" destId="{B5A437CC-692E-44D7-A632-8B035AD41865}" srcOrd="0" destOrd="0" presId="urn:microsoft.com/office/officeart/2005/8/layout/hierarchy3"/>
    <dgm:cxn modelId="{8468A5C4-EBA0-48CC-85C9-11ABE8371065}" type="presParOf" srcId="{B5A437CC-692E-44D7-A632-8B035AD41865}" destId="{5F6A16BE-AE84-41D6-AA06-A0DEF3FAA882}" srcOrd="0" destOrd="0" presId="urn:microsoft.com/office/officeart/2005/8/layout/hierarchy3"/>
    <dgm:cxn modelId="{E8FBD3D8-B25C-4D7E-86DF-144EE3D8FE09}" type="presParOf" srcId="{B5A437CC-692E-44D7-A632-8B035AD41865}" destId="{CBBEB0AA-9E5B-4E2F-97B3-3E5ED2276A7D}" srcOrd="1" destOrd="0" presId="urn:microsoft.com/office/officeart/2005/8/layout/hierarchy3"/>
    <dgm:cxn modelId="{92F49BCE-CEB2-4288-AD48-43AA9D4ADCAB}" type="presParOf" srcId="{69706EAA-71CC-4E7B-BCBD-5E96E66441A6}" destId="{19610ADE-C457-4D49-9840-BEDF4EEEEBB9}" srcOrd="1" destOrd="0" presId="urn:microsoft.com/office/officeart/2005/8/layout/hierarchy3"/>
    <dgm:cxn modelId="{9B8F7A1D-0498-4288-9898-F6648F66D994}" type="presParOf" srcId="{19610ADE-C457-4D49-9840-BEDF4EEEEBB9}" destId="{58316A42-0A0A-4AF9-9A1A-EFF17DB4ABB3}" srcOrd="0" destOrd="0" presId="urn:microsoft.com/office/officeart/2005/8/layout/hierarchy3"/>
    <dgm:cxn modelId="{AE626D60-A800-4DCC-94E5-C62249D6F05C}" type="presParOf" srcId="{19610ADE-C457-4D49-9840-BEDF4EEEEBB9}" destId="{A31A7F3B-229D-4FD1-81A1-75FAC1218A60}" srcOrd="1" destOrd="0" presId="urn:microsoft.com/office/officeart/2005/8/layout/hierarchy3"/>
    <dgm:cxn modelId="{30B0B461-BC22-4021-B6D5-EA21BA4A05FC}" type="presParOf" srcId="{19610ADE-C457-4D49-9840-BEDF4EEEEBB9}" destId="{5C7E80BE-1C59-4ECA-819E-962546E49FC2}" srcOrd="2" destOrd="0" presId="urn:microsoft.com/office/officeart/2005/8/layout/hierarchy3"/>
    <dgm:cxn modelId="{2B58DB55-F635-4AAA-80E5-0A479F608381}" type="presParOf" srcId="{19610ADE-C457-4D49-9840-BEDF4EEEEBB9}" destId="{DAB827CB-E4EA-4A5C-9926-00100E4770A2}" srcOrd="3" destOrd="0" presId="urn:microsoft.com/office/officeart/2005/8/layout/hierarchy3"/>
    <dgm:cxn modelId="{168C0FA2-7D00-4391-A4F0-B4477893E08D}" type="presParOf" srcId="{19610ADE-C457-4D49-9840-BEDF4EEEEBB9}" destId="{93F93DC4-A83B-4111-99B4-52B135C83AFF}" srcOrd="4" destOrd="0" presId="urn:microsoft.com/office/officeart/2005/8/layout/hierarchy3"/>
    <dgm:cxn modelId="{48CABA0C-64B1-4B49-9FF3-C51B9D4F275B}" type="presParOf" srcId="{19610ADE-C457-4D49-9840-BEDF4EEEEBB9}" destId="{86C5CF3F-17F4-4010-BFE9-0D86CAE0FDCE}" srcOrd="5" destOrd="0" presId="urn:microsoft.com/office/officeart/2005/8/layout/hierarchy3"/>
    <dgm:cxn modelId="{95377848-0F69-4510-80C7-8C31742E5242}" type="presParOf" srcId="{19610ADE-C457-4D49-9840-BEDF4EEEEBB9}" destId="{356BF8B3-3A54-440A-A9F2-90E05C5F90B5}" srcOrd="6" destOrd="0" presId="urn:microsoft.com/office/officeart/2005/8/layout/hierarchy3"/>
    <dgm:cxn modelId="{4B9A9CF2-E0CF-40A4-AF06-25790D13D4A5}" type="presParOf" srcId="{19610ADE-C457-4D49-9840-BEDF4EEEEBB9}" destId="{BEE10E11-600D-4686-996A-9A783DF73ED7}" srcOrd="7" destOrd="0" presId="urn:microsoft.com/office/officeart/2005/8/layout/hierarchy3"/>
    <dgm:cxn modelId="{590CB4CF-652D-4158-B5CA-C8DF14554B80}" type="presParOf" srcId="{19610ADE-C457-4D49-9840-BEDF4EEEEBB9}" destId="{B699A631-84CA-48B7-809C-458C43C0DFA4}" srcOrd="8" destOrd="0" presId="urn:microsoft.com/office/officeart/2005/8/layout/hierarchy3"/>
    <dgm:cxn modelId="{F2000F0D-4FF5-478F-BBB5-DE9D05C6354D}" type="presParOf" srcId="{19610ADE-C457-4D49-9840-BEDF4EEEEBB9}" destId="{6B33EC77-9511-4AEE-BEE0-B704B011C867}" srcOrd="9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0D1AF-77B1-4839-8F3C-0382AAACA50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BE93C0-605E-49CE-9B82-D4DC64D6A3BC}">
      <dgm:prSet phldrT="[Текст]" custT="1"/>
      <dgm:spPr/>
      <dgm:t>
        <a:bodyPr/>
        <a:lstStyle/>
        <a:p>
          <a:r>
            <a:rPr lang="ru-RU" sz="2500" b="1" i="1" dirty="0" smtClean="0"/>
            <a:t>Перевод профессионального текса (сообщения)</a:t>
          </a:r>
          <a:endParaRPr lang="ru-RU" sz="2500" dirty="0"/>
        </a:p>
      </dgm:t>
    </dgm:pt>
    <dgm:pt modelId="{B23FCD7A-72A1-4EB5-AF7A-148807440C20}" type="parTrans" cxnId="{7CA1A627-8796-4C56-91EE-A04DA12C63C2}">
      <dgm:prSet/>
      <dgm:spPr/>
      <dgm:t>
        <a:bodyPr/>
        <a:lstStyle/>
        <a:p>
          <a:endParaRPr lang="ru-RU"/>
        </a:p>
      </dgm:t>
    </dgm:pt>
    <dgm:pt modelId="{F2EA3CEF-F329-4D56-8BA7-74D853CB261B}" type="sibTrans" cxnId="{7CA1A627-8796-4C56-91EE-A04DA12C63C2}">
      <dgm:prSet/>
      <dgm:spPr/>
      <dgm:t>
        <a:bodyPr/>
        <a:lstStyle/>
        <a:p>
          <a:endParaRPr lang="ru-RU"/>
        </a:p>
      </dgm:t>
    </dgm:pt>
    <dgm:pt modelId="{C9B715B7-C1AB-48FF-99AB-761877B4D7ED}">
      <dgm:prSet phldrT="[Текст]" custT="1"/>
      <dgm:spPr/>
      <dgm:t>
        <a:bodyPr/>
        <a:lstStyle/>
        <a:p>
          <a:r>
            <a:rPr lang="ru-RU" sz="2800" dirty="0" smtClean="0"/>
            <a:t>Большой объем текста</a:t>
          </a:r>
          <a:endParaRPr lang="ru-RU" sz="2800" dirty="0"/>
        </a:p>
      </dgm:t>
    </dgm:pt>
    <dgm:pt modelId="{CC97A2E2-7263-4817-B2CD-9DF34F37E371}" type="parTrans" cxnId="{9605BA98-B2A5-4E1B-9A5D-0F42D567DE3E}">
      <dgm:prSet/>
      <dgm:spPr/>
      <dgm:t>
        <a:bodyPr/>
        <a:lstStyle/>
        <a:p>
          <a:endParaRPr lang="ru-RU"/>
        </a:p>
      </dgm:t>
    </dgm:pt>
    <dgm:pt modelId="{4589B68A-4DF6-4580-A541-3449EBEAB15F}" type="sibTrans" cxnId="{9605BA98-B2A5-4E1B-9A5D-0F42D567DE3E}">
      <dgm:prSet/>
      <dgm:spPr/>
      <dgm:t>
        <a:bodyPr/>
        <a:lstStyle/>
        <a:p>
          <a:endParaRPr lang="ru-RU"/>
        </a:p>
      </dgm:t>
    </dgm:pt>
    <dgm:pt modelId="{75CCEF42-8600-4C76-A5DF-6B0C8FD08F99}">
      <dgm:prSet phldrT="[Текст]" custT="1"/>
      <dgm:spPr/>
      <dgm:t>
        <a:bodyPr/>
        <a:lstStyle/>
        <a:p>
          <a:r>
            <a:rPr lang="ru-RU" sz="2800" dirty="0" smtClean="0"/>
            <a:t>Трудности в переводе технических терминов</a:t>
          </a:r>
          <a:endParaRPr lang="ru-RU" sz="2800" dirty="0"/>
        </a:p>
      </dgm:t>
    </dgm:pt>
    <dgm:pt modelId="{7668A223-DA24-438B-A57A-FDA286CA0CD1}" type="parTrans" cxnId="{F5E49A76-3CF1-4AAD-A253-C640425BA865}">
      <dgm:prSet/>
      <dgm:spPr/>
      <dgm:t>
        <a:bodyPr/>
        <a:lstStyle/>
        <a:p>
          <a:endParaRPr lang="ru-RU"/>
        </a:p>
      </dgm:t>
    </dgm:pt>
    <dgm:pt modelId="{25FBCB53-F528-447C-9447-D3BC14EEDBF7}" type="sibTrans" cxnId="{F5E49A76-3CF1-4AAD-A253-C640425BA865}">
      <dgm:prSet/>
      <dgm:spPr/>
      <dgm:t>
        <a:bodyPr/>
        <a:lstStyle/>
        <a:p>
          <a:endParaRPr lang="ru-RU"/>
        </a:p>
      </dgm:t>
    </dgm:pt>
    <dgm:pt modelId="{8BDC60F7-690F-41BA-8ED5-6E8F457C53D7}">
      <dgm:prSet phldrT="[Текст]"/>
      <dgm:spPr/>
      <dgm:t>
        <a:bodyPr/>
        <a:lstStyle/>
        <a:p>
          <a:r>
            <a:rPr lang="ru-RU" b="1" i="1" dirty="0" smtClean="0"/>
            <a:t>Организация работы коллектива</a:t>
          </a:r>
          <a:endParaRPr lang="ru-RU" dirty="0"/>
        </a:p>
      </dgm:t>
    </dgm:pt>
    <dgm:pt modelId="{BAA19457-90E5-4797-A02C-DD3442BCF52F}" type="parTrans" cxnId="{D189105D-5972-4C1F-81AA-875FC42BB7A7}">
      <dgm:prSet/>
      <dgm:spPr/>
      <dgm:t>
        <a:bodyPr/>
        <a:lstStyle/>
        <a:p>
          <a:endParaRPr lang="ru-RU"/>
        </a:p>
      </dgm:t>
    </dgm:pt>
    <dgm:pt modelId="{A7969BF1-A0B4-4BC6-A3E8-5BE7A028B439}" type="sibTrans" cxnId="{D189105D-5972-4C1F-81AA-875FC42BB7A7}">
      <dgm:prSet/>
      <dgm:spPr/>
      <dgm:t>
        <a:bodyPr/>
        <a:lstStyle/>
        <a:p>
          <a:endParaRPr lang="ru-RU"/>
        </a:p>
      </dgm:t>
    </dgm:pt>
    <dgm:pt modelId="{BEC66E54-0D9A-421C-8FF6-898974E2B001}">
      <dgm:prSet phldrT="[Текст]" custT="1"/>
      <dgm:spPr/>
      <dgm:t>
        <a:bodyPr/>
        <a:lstStyle/>
        <a:p>
          <a:r>
            <a:rPr lang="ru-RU" sz="2800" dirty="0" smtClean="0"/>
            <a:t>ПМ «Управление коллективом исполнителей» не изучается в специальности 23.02.01</a:t>
          </a:r>
          <a:endParaRPr lang="ru-RU" sz="2800" dirty="0"/>
        </a:p>
      </dgm:t>
    </dgm:pt>
    <dgm:pt modelId="{61164B9C-275B-4F28-85BD-9BD583A94B29}" type="parTrans" cxnId="{72A9709B-0E96-4F34-AEEB-4AE1E25DCDF2}">
      <dgm:prSet/>
      <dgm:spPr/>
      <dgm:t>
        <a:bodyPr/>
        <a:lstStyle/>
        <a:p>
          <a:endParaRPr lang="ru-RU"/>
        </a:p>
      </dgm:t>
    </dgm:pt>
    <dgm:pt modelId="{96A8184B-7F8F-4AC9-920D-239171A1718A}" type="sibTrans" cxnId="{72A9709B-0E96-4F34-AEEB-4AE1E25DCDF2}">
      <dgm:prSet/>
      <dgm:spPr/>
      <dgm:t>
        <a:bodyPr/>
        <a:lstStyle/>
        <a:p>
          <a:endParaRPr lang="ru-RU"/>
        </a:p>
      </dgm:t>
    </dgm:pt>
    <dgm:pt modelId="{74ABCA33-CAEB-4053-AB4D-90C61EE9E714}" type="pres">
      <dgm:prSet presAssocID="{7BA0D1AF-77B1-4839-8F3C-0382AAACA5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9A5AB8-75F1-4E33-8B77-74C205AE5992}" type="pres">
      <dgm:prSet presAssocID="{EEBE93C0-605E-49CE-9B82-D4DC64D6A3BC}" presName="linNode" presStyleCnt="0"/>
      <dgm:spPr/>
    </dgm:pt>
    <dgm:pt modelId="{2F6752CD-0CFF-47CC-A8CD-990E5FC97785}" type="pres">
      <dgm:prSet presAssocID="{EEBE93C0-605E-49CE-9B82-D4DC64D6A3BC}" presName="parentText" presStyleLbl="node1" presStyleIdx="0" presStyleCnt="2" custScaleX="77106" custLinFactNeighborX="-602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72782-80DB-4E31-B0D7-0B120ED4E542}" type="pres">
      <dgm:prSet presAssocID="{EEBE93C0-605E-49CE-9B82-D4DC64D6A3BC}" presName="descendantText" presStyleLbl="alignAccFollowNode1" presStyleIdx="0" presStyleCnt="2" custScaleX="110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B4EC3-9EF7-4AF2-AB0C-1C4AAF41B78A}" type="pres">
      <dgm:prSet presAssocID="{F2EA3CEF-F329-4D56-8BA7-74D853CB261B}" presName="sp" presStyleCnt="0"/>
      <dgm:spPr/>
    </dgm:pt>
    <dgm:pt modelId="{68FBC122-4FA8-4F59-9F45-EBD03C6A047B}" type="pres">
      <dgm:prSet presAssocID="{8BDC60F7-690F-41BA-8ED5-6E8F457C53D7}" presName="linNode" presStyleCnt="0"/>
      <dgm:spPr/>
    </dgm:pt>
    <dgm:pt modelId="{42EA661E-1C63-4433-B40F-6675F14415B5}" type="pres">
      <dgm:prSet presAssocID="{8BDC60F7-690F-41BA-8ED5-6E8F457C53D7}" presName="parentText" presStyleLbl="node1" presStyleIdx="1" presStyleCnt="2" custScaleX="73994" custLinFactNeighborX="-7314" custLinFactNeighborY="-4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2AC4A-55C2-4AFB-9C5F-CF0ECFA29902}" type="pres">
      <dgm:prSet presAssocID="{8BDC60F7-690F-41BA-8ED5-6E8F457C53D7}" presName="descendantText" presStyleLbl="alignAccFollowNode1" presStyleIdx="1" presStyleCnt="2" custScaleX="111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49A76-3CF1-4AAD-A253-C640425BA865}" srcId="{EEBE93C0-605E-49CE-9B82-D4DC64D6A3BC}" destId="{75CCEF42-8600-4C76-A5DF-6B0C8FD08F99}" srcOrd="1" destOrd="0" parTransId="{7668A223-DA24-438B-A57A-FDA286CA0CD1}" sibTransId="{25FBCB53-F528-447C-9447-D3BC14EEDBF7}"/>
    <dgm:cxn modelId="{D189105D-5972-4C1F-81AA-875FC42BB7A7}" srcId="{7BA0D1AF-77B1-4839-8F3C-0382AAACA509}" destId="{8BDC60F7-690F-41BA-8ED5-6E8F457C53D7}" srcOrd="1" destOrd="0" parTransId="{BAA19457-90E5-4797-A02C-DD3442BCF52F}" sibTransId="{A7969BF1-A0B4-4BC6-A3E8-5BE7A028B439}"/>
    <dgm:cxn modelId="{F19712E4-A504-4C67-9301-A5191E2AF832}" type="presOf" srcId="{C9B715B7-C1AB-48FF-99AB-761877B4D7ED}" destId="{ADD72782-80DB-4E31-B0D7-0B120ED4E542}" srcOrd="0" destOrd="0" presId="urn:microsoft.com/office/officeart/2005/8/layout/vList5"/>
    <dgm:cxn modelId="{72A9709B-0E96-4F34-AEEB-4AE1E25DCDF2}" srcId="{8BDC60F7-690F-41BA-8ED5-6E8F457C53D7}" destId="{BEC66E54-0D9A-421C-8FF6-898974E2B001}" srcOrd="0" destOrd="0" parTransId="{61164B9C-275B-4F28-85BD-9BD583A94B29}" sibTransId="{96A8184B-7F8F-4AC9-920D-239171A1718A}"/>
    <dgm:cxn modelId="{379B41B1-4C3E-4741-BD42-61B070ACF66B}" type="presOf" srcId="{BEC66E54-0D9A-421C-8FF6-898974E2B001}" destId="{C8D2AC4A-55C2-4AFB-9C5F-CF0ECFA29902}" srcOrd="0" destOrd="0" presId="urn:microsoft.com/office/officeart/2005/8/layout/vList5"/>
    <dgm:cxn modelId="{B8296792-52BC-4238-8832-AA0E54BC6D38}" type="presOf" srcId="{8BDC60F7-690F-41BA-8ED5-6E8F457C53D7}" destId="{42EA661E-1C63-4433-B40F-6675F14415B5}" srcOrd="0" destOrd="0" presId="urn:microsoft.com/office/officeart/2005/8/layout/vList5"/>
    <dgm:cxn modelId="{8E8C149C-D500-4127-8642-6958B5C010B8}" type="presOf" srcId="{7BA0D1AF-77B1-4839-8F3C-0382AAACA509}" destId="{74ABCA33-CAEB-4053-AB4D-90C61EE9E714}" srcOrd="0" destOrd="0" presId="urn:microsoft.com/office/officeart/2005/8/layout/vList5"/>
    <dgm:cxn modelId="{7CA1A627-8796-4C56-91EE-A04DA12C63C2}" srcId="{7BA0D1AF-77B1-4839-8F3C-0382AAACA509}" destId="{EEBE93C0-605E-49CE-9B82-D4DC64D6A3BC}" srcOrd="0" destOrd="0" parTransId="{B23FCD7A-72A1-4EB5-AF7A-148807440C20}" sibTransId="{F2EA3CEF-F329-4D56-8BA7-74D853CB261B}"/>
    <dgm:cxn modelId="{48156EB4-74FD-4685-AA4E-F6195C6833A5}" type="presOf" srcId="{EEBE93C0-605E-49CE-9B82-D4DC64D6A3BC}" destId="{2F6752CD-0CFF-47CC-A8CD-990E5FC97785}" srcOrd="0" destOrd="0" presId="urn:microsoft.com/office/officeart/2005/8/layout/vList5"/>
    <dgm:cxn modelId="{9605BA98-B2A5-4E1B-9A5D-0F42D567DE3E}" srcId="{EEBE93C0-605E-49CE-9B82-D4DC64D6A3BC}" destId="{C9B715B7-C1AB-48FF-99AB-761877B4D7ED}" srcOrd="0" destOrd="0" parTransId="{CC97A2E2-7263-4817-B2CD-9DF34F37E371}" sibTransId="{4589B68A-4DF6-4580-A541-3449EBEAB15F}"/>
    <dgm:cxn modelId="{593B9B8E-2F26-487E-89B2-EE342AE093B7}" type="presOf" srcId="{75CCEF42-8600-4C76-A5DF-6B0C8FD08F99}" destId="{ADD72782-80DB-4E31-B0D7-0B120ED4E542}" srcOrd="0" destOrd="1" presId="urn:microsoft.com/office/officeart/2005/8/layout/vList5"/>
    <dgm:cxn modelId="{25BE3A57-B18B-46D5-BF81-F7B422FBC375}" type="presParOf" srcId="{74ABCA33-CAEB-4053-AB4D-90C61EE9E714}" destId="{A99A5AB8-75F1-4E33-8B77-74C205AE5992}" srcOrd="0" destOrd="0" presId="urn:microsoft.com/office/officeart/2005/8/layout/vList5"/>
    <dgm:cxn modelId="{739930D3-B9EE-4A26-B02F-84513292926D}" type="presParOf" srcId="{A99A5AB8-75F1-4E33-8B77-74C205AE5992}" destId="{2F6752CD-0CFF-47CC-A8CD-990E5FC97785}" srcOrd="0" destOrd="0" presId="urn:microsoft.com/office/officeart/2005/8/layout/vList5"/>
    <dgm:cxn modelId="{D42B7087-D02E-4284-8AA9-993F74963B3D}" type="presParOf" srcId="{A99A5AB8-75F1-4E33-8B77-74C205AE5992}" destId="{ADD72782-80DB-4E31-B0D7-0B120ED4E542}" srcOrd="1" destOrd="0" presId="urn:microsoft.com/office/officeart/2005/8/layout/vList5"/>
    <dgm:cxn modelId="{38E06804-0E2C-452A-8B92-75238F321607}" type="presParOf" srcId="{74ABCA33-CAEB-4053-AB4D-90C61EE9E714}" destId="{1BCB4EC3-9EF7-4AF2-AB0C-1C4AAF41B78A}" srcOrd="1" destOrd="0" presId="urn:microsoft.com/office/officeart/2005/8/layout/vList5"/>
    <dgm:cxn modelId="{D1CD92F5-1FBF-46E6-9748-95A7763D5A54}" type="presParOf" srcId="{74ABCA33-CAEB-4053-AB4D-90C61EE9E714}" destId="{68FBC122-4FA8-4F59-9F45-EBD03C6A047B}" srcOrd="2" destOrd="0" presId="urn:microsoft.com/office/officeart/2005/8/layout/vList5"/>
    <dgm:cxn modelId="{D59E7450-1DC0-4374-89C0-0984C138F4AC}" type="presParOf" srcId="{68FBC122-4FA8-4F59-9F45-EBD03C6A047B}" destId="{42EA661E-1C63-4433-B40F-6675F14415B5}" srcOrd="0" destOrd="0" presId="urn:microsoft.com/office/officeart/2005/8/layout/vList5"/>
    <dgm:cxn modelId="{6746D4B7-E561-4CDA-B2F0-5E1F17ED2E8B}" type="presParOf" srcId="{68FBC122-4FA8-4F59-9F45-EBD03C6A047B}" destId="{C8D2AC4A-55C2-4AFB-9C5F-CF0ECFA29902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4EA37C-1D28-4150-9575-1C6011A8095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E9139F-59E4-49AE-877A-360959040FBB}">
      <dgm:prSet phldrT="[Текст]" custT="1"/>
      <dgm:spPr/>
      <dgm:t>
        <a:bodyPr/>
        <a:lstStyle/>
        <a:p>
          <a:r>
            <a:rPr lang="ru-RU" sz="3200" dirty="0" smtClean="0"/>
            <a:t>Вариативная часть</a:t>
          </a:r>
          <a:endParaRPr lang="ru-RU" sz="3200" dirty="0"/>
        </a:p>
      </dgm:t>
    </dgm:pt>
    <dgm:pt modelId="{F91DB1AB-B720-43B7-ABB2-139FB6F0E5D0}" type="parTrans" cxnId="{2A8941C9-C200-4866-94B4-904897717AFC}">
      <dgm:prSet/>
      <dgm:spPr/>
      <dgm:t>
        <a:bodyPr/>
        <a:lstStyle/>
        <a:p>
          <a:endParaRPr lang="ru-RU"/>
        </a:p>
      </dgm:t>
    </dgm:pt>
    <dgm:pt modelId="{3B897536-01A5-4BA0-91D2-B372FCEAA5A9}" type="sibTrans" cxnId="{2A8941C9-C200-4866-94B4-904897717AFC}">
      <dgm:prSet/>
      <dgm:spPr/>
      <dgm:t>
        <a:bodyPr/>
        <a:lstStyle/>
        <a:p>
          <a:endParaRPr lang="ru-RU"/>
        </a:p>
      </dgm:t>
    </dgm:pt>
    <dgm:pt modelId="{49AA789D-7DEE-44E9-BA90-6DF8A4F56F4E}">
      <dgm:prSet phldrT="[Текст]" custT="1"/>
      <dgm:spPr/>
      <dgm:t>
        <a:bodyPr/>
        <a:lstStyle/>
        <a:p>
          <a:r>
            <a:rPr lang="ru-RU" sz="3200" dirty="0" smtClean="0"/>
            <a:t>Инвариантная часть</a:t>
          </a:r>
          <a:endParaRPr lang="ru-RU" sz="3200" dirty="0"/>
        </a:p>
      </dgm:t>
    </dgm:pt>
    <dgm:pt modelId="{DCE9D46C-6BCA-4500-AADD-4E4638DFA2D8}" type="parTrans" cxnId="{1A8C7C83-C134-4534-9D59-B5F78967A86E}">
      <dgm:prSet/>
      <dgm:spPr/>
      <dgm:t>
        <a:bodyPr/>
        <a:lstStyle/>
        <a:p>
          <a:endParaRPr lang="ru-RU"/>
        </a:p>
      </dgm:t>
    </dgm:pt>
    <dgm:pt modelId="{4C48257C-BB6C-47C0-8E17-869C21ADFD36}" type="sibTrans" cxnId="{1A8C7C83-C134-4534-9D59-B5F78967A86E}">
      <dgm:prSet/>
      <dgm:spPr/>
      <dgm:t>
        <a:bodyPr/>
        <a:lstStyle/>
        <a:p>
          <a:endParaRPr lang="ru-RU"/>
        </a:p>
      </dgm:t>
    </dgm:pt>
    <dgm:pt modelId="{0ED53510-E95B-47C7-B2C0-45CCBDDC6E5D}">
      <dgm:prSet custT="1"/>
      <dgm:spPr/>
      <dgm:t>
        <a:bodyPr/>
        <a:lstStyle/>
        <a:p>
          <a:pPr algn="l" rtl="0"/>
          <a:r>
            <a:rPr lang="ru-RU" sz="2400" dirty="0" smtClean="0"/>
            <a:t>Разработка  технологического процесса и расчета экономических показателей  вызвала трудности у большинства </a:t>
          </a:r>
          <a:endParaRPr kumimoji="0" lang="ru-RU" sz="24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  <a:cs typeface="Arial" pitchFamily="34" charset="0"/>
          </a:endParaRPr>
        </a:p>
      </dgm:t>
    </dgm:pt>
    <dgm:pt modelId="{4F9A0F43-F4AD-410A-9E70-9F40CD719057}" type="parTrans" cxnId="{A5CF43DF-0709-4018-ABE2-83CE1C874D4C}">
      <dgm:prSet/>
      <dgm:spPr/>
      <dgm:t>
        <a:bodyPr/>
        <a:lstStyle/>
        <a:p>
          <a:endParaRPr lang="ru-RU"/>
        </a:p>
      </dgm:t>
    </dgm:pt>
    <dgm:pt modelId="{77E04E04-D25A-48AF-8E54-F14699FAEB7B}" type="sibTrans" cxnId="{A5CF43DF-0709-4018-ABE2-83CE1C874D4C}">
      <dgm:prSet/>
      <dgm:spPr/>
      <dgm:t>
        <a:bodyPr/>
        <a:lstStyle/>
        <a:p>
          <a:endParaRPr lang="ru-RU"/>
        </a:p>
      </dgm:t>
    </dgm:pt>
    <dgm:pt modelId="{09611283-796B-4CB5-8F1A-6A7BD15E6F52}">
      <dgm:prSet custT="1"/>
      <dgm:spPr/>
      <dgm:t>
        <a:bodyPr/>
        <a:lstStyle/>
        <a:p>
          <a:pPr algn="l"/>
          <a:r>
            <a:rPr lang="ru-RU" sz="2400" dirty="0" smtClean="0"/>
            <a:t>Отсутствие   единой методики по технологическому расчету производственной программы АТП</a:t>
          </a:r>
          <a:endParaRPr lang="ru-RU" sz="2400" dirty="0"/>
        </a:p>
      </dgm:t>
    </dgm:pt>
    <dgm:pt modelId="{84CC262D-C501-4E3E-844C-0379B076BB90}" type="parTrans" cxnId="{8AD30E6C-5AD4-4901-A92F-41EECB32BC0A}">
      <dgm:prSet/>
      <dgm:spPr/>
      <dgm:t>
        <a:bodyPr/>
        <a:lstStyle/>
        <a:p>
          <a:endParaRPr lang="ru-RU"/>
        </a:p>
      </dgm:t>
    </dgm:pt>
    <dgm:pt modelId="{38B945CE-A4A6-45BB-8300-33B57B87FF38}" type="sibTrans" cxnId="{8AD30E6C-5AD4-4901-A92F-41EECB32BC0A}">
      <dgm:prSet/>
      <dgm:spPr/>
      <dgm:t>
        <a:bodyPr/>
        <a:lstStyle/>
        <a:p>
          <a:endParaRPr lang="ru-RU"/>
        </a:p>
      </dgm:t>
    </dgm:pt>
    <dgm:pt modelId="{AD0223E1-FE50-46D2-9816-E91FC6FFCD83}" type="pres">
      <dgm:prSet presAssocID="{4E4EA37C-1D28-4150-9575-1C6011A809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D58EBC-E072-459E-8A59-19FD9EB4E892}" type="pres">
      <dgm:prSet presAssocID="{C8E9139F-59E4-49AE-877A-360959040FBB}" presName="root" presStyleCnt="0"/>
      <dgm:spPr/>
    </dgm:pt>
    <dgm:pt modelId="{1C769B28-0BCA-4FFC-B229-F17B2E72F0C3}" type="pres">
      <dgm:prSet presAssocID="{C8E9139F-59E4-49AE-877A-360959040FBB}" presName="rootComposite" presStyleCnt="0"/>
      <dgm:spPr/>
    </dgm:pt>
    <dgm:pt modelId="{336C4B2B-CBF3-4085-9E6D-1A955EFC30A2}" type="pres">
      <dgm:prSet presAssocID="{C8E9139F-59E4-49AE-877A-360959040FBB}" presName="rootText" presStyleLbl="node1" presStyleIdx="0" presStyleCnt="2" custScaleX="134061" custLinFactX="51541" custLinFactNeighborX="100000" custLinFactNeighborY="-42182"/>
      <dgm:spPr/>
      <dgm:t>
        <a:bodyPr/>
        <a:lstStyle/>
        <a:p>
          <a:endParaRPr lang="ru-RU"/>
        </a:p>
      </dgm:t>
    </dgm:pt>
    <dgm:pt modelId="{5297F4F0-292F-4CD1-9521-9A2A66B0DAAC}" type="pres">
      <dgm:prSet presAssocID="{C8E9139F-59E4-49AE-877A-360959040FBB}" presName="rootConnector" presStyleLbl="node1" presStyleIdx="0" presStyleCnt="2"/>
      <dgm:spPr/>
      <dgm:t>
        <a:bodyPr/>
        <a:lstStyle/>
        <a:p>
          <a:endParaRPr lang="ru-RU"/>
        </a:p>
      </dgm:t>
    </dgm:pt>
    <dgm:pt modelId="{3381D4C2-4BDB-4D1E-A679-9681718DA778}" type="pres">
      <dgm:prSet presAssocID="{C8E9139F-59E4-49AE-877A-360959040FBB}" presName="childShape" presStyleCnt="0"/>
      <dgm:spPr/>
    </dgm:pt>
    <dgm:pt modelId="{FC43B5C0-B23B-43B2-9454-C9D98C99A993}" type="pres">
      <dgm:prSet presAssocID="{4F9A0F43-F4AD-410A-9E70-9F40CD71905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F5034D0-E8EA-454B-8D4E-0D1419AACDA5}" type="pres">
      <dgm:prSet presAssocID="{0ED53510-E95B-47C7-B2C0-45CCBDDC6E5D}" presName="childText" presStyleLbl="bgAcc1" presStyleIdx="0" presStyleCnt="2" custScaleX="150498" custScaleY="161932" custLinFactX="84163" custLinFactNeighborX="100000" custLinFactNeighborY="-3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06EAA-71CC-4E7B-BCBD-5E96E66441A6}" type="pres">
      <dgm:prSet presAssocID="{49AA789D-7DEE-44E9-BA90-6DF8A4F56F4E}" presName="root" presStyleCnt="0"/>
      <dgm:spPr/>
    </dgm:pt>
    <dgm:pt modelId="{B5A437CC-692E-44D7-A632-8B035AD41865}" type="pres">
      <dgm:prSet presAssocID="{49AA789D-7DEE-44E9-BA90-6DF8A4F56F4E}" presName="rootComposite" presStyleCnt="0"/>
      <dgm:spPr/>
    </dgm:pt>
    <dgm:pt modelId="{5F6A16BE-AE84-41D6-AA06-A0DEF3FAA882}" type="pres">
      <dgm:prSet presAssocID="{49AA789D-7DEE-44E9-BA90-6DF8A4F56F4E}" presName="rootText" presStyleLbl="node1" presStyleIdx="1" presStyleCnt="2" custScaleX="127810" custLinFactX="-56819" custLinFactNeighborX="-100000" custLinFactNeighborY="-46848"/>
      <dgm:spPr/>
      <dgm:t>
        <a:bodyPr/>
        <a:lstStyle/>
        <a:p>
          <a:endParaRPr lang="ru-RU"/>
        </a:p>
      </dgm:t>
    </dgm:pt>
    <dgm:pt modelId="{CBBEB0AA-9E5B-4E2F-97B3-3E5ED2276A7D}" type="pres">
      <dgm:prSet presAssocID="{49AA789D-7DEE-44E9-BA90-6DF8A4F56F4E}" presName="rootConnector" presStyleLbl="node1" presStyleIdx="1" presStyleCnt="2"/>
      <dgm:spPr/>
      <dgm:t>
        <a:bodyPr/>
        <a:lstStyle/>
        <a:p>
          <a:endParaRPr lang="ru-RU"/>
        </a:p>
      </dgm:t>
    </dgm:pt>
    <dgm:pt modelId="{19610ADE-C457-4D49-9840-BEDF4EEEEBB9}" type="pres">
      <dgm:prSet presAssocID="{49AA789D-7DEE-44E9-BA90-6DF8A4F56F4E}" presName="childShape" presStyleCnt="0"/>
      <dgm:spPr/>
    </dgm:pt>
    <dgm:pt modelId="{77298530-8AF6-4871-BD22-67533AAC3350}" type="pres">
      <dgm:prSet presAssocID="{84CC262D-C501-4E3E-844C-0379B076BB9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94658C2-D35A-445C-B591-7E35D487B381}" type="pres">
      <dgm:prSet presAssocID="{09611283-796B-4CB5-8F1A-6A7BD15E6F52}" presName="childText" presStyleLbl="bgAcc1" presStyleIdx="1" presStyleCnt="2" custScaleX="149359" custScaleY="162710" custLinFactX="-100000" custLinFactNeighborX="-101732" custLinFactNeighborY="-31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A62A7-C65A-4CCC-8421-4633661894DB}" type="presOf" srcId="{4F9A0F43-F4AD-410A-9E70-9F40CD719057}" destId="{FC43B5C0-B23B-43B2-9454-C9D98C99A993}" srcOrd="0" destOrd="0" presId="urn:microsoft.com/office/officeart/2005/8/layout/hierarchy3"/>
    <dgm:cxn modelId="{66E02337-B42A-481E-A161-6FDB5D633FC4}" type="presOf" srcId="{49AA789D-7DEE-44E9-BA90-6DF8A4F56F4E}" destId="{5F6A16BE-AE84-41D6-AA06-A0DEF3FAA882}" srcOrd="0" destOrd="0" presId="urn:microsoft.com/office/officeart/2005/8/layout/hierarchy3"/>
    <dgm:cxn modelId="{A5CF43DF-0709-4018-ABE2-83CE1C874D4C}" srcId="{C8E9139F-59E4-49AE-877A-360959040FBB}" destId="{0ED53510-E95B-47C7-B2C0-45CCBDDC6E5D}" srcOrd="0" destOrd="0" parTransId="{4F9A0F43-F4AD-410A-9E70-9F40CD719057}" sibTransId="{77E04E04-D25A-48AF-8E54-F14699FAEB7B}"/>
    <dgm:cxn modelId="{1A8C7C83-C134-4534-9D59-B5F78967A86E}" srcId="{4E4EA37C-1D28-4150-9575-1C6011A8095C}" destId="{49AA789D-7DEE-44E9-BA90-6DF8A4F56F4E}" srcOrd="1" destOrd="0" parTransId="{DCE9D46C-6BCA-4500-AADD-4E4638DFA2D8}" sibTransId="{4C48257C-BB6C-47C0-8E17-869C21ADFD36}"/>
    <dgm:cxn modelId="{87C022F3-5B57-436A-9156-9FBEACD29BD1}" type="presOf" srcId="{09611283-796B-4CB5-8F1A-6A7BD15E6F52}" destId="{894658C2-D35A-445C-B591-7E35D487B381}" srcOrd="0" destOrd="0" presId="urn:microsoft.com/office/officeart/2005/8/layout/hierarchy3"/>
    <dgm:cxn modelId="{5DF51D87-AA40-47A4-889D-740A51DBF087}" type="presOf" srcId="{49AA789D-7DEE-44E9-BA90-6DF8A4F56F4E}" destId="{CBBEB0AA-9E5B-4E2F-97B3-3E5ED2276A7D}" srcOrd="1" destOrd="0" presId="urn:microsoft.com/office/officeart/2005/8/layout/hierarchy3"/>
    <dgm:cxn modelId="{99C666C2-0EF0-4A22-A7B9-CE6FB90F210F}" type="presOf" srcId="{C8E9139F-59E4-49AE-877A-360959040FBB}" destId="{5297F4F0-292F-4CD1-9521-9A2A66B0DAAC}" srcOrd="1" destOrd="0" presId="urn:microsoft.com/office/officeart/2005/8/layout/hierarchy3"/>
    <dgm:cxn modelId="{2A8941C9-C200-4866-94B4-904897717AFC}" srcId="{4E4EA37C-1D28-4150-9575-1C6011A8095C}" destId="{C8E9139F-59E4-49AE-877A-360959040FBB}" srcOrd="0" destOrd="0" parTransId="{F91DB1AB-B720-43B7-ABB2-139FB6F0E5D0}" sibTransId="{3B897536-01A5-4BA0-91D2-B372FCEAA5A9}"/>
    <dgm:cxn modelId="{E18E2A79-1227-4276-B1F7-229575E05045}" type="presOf" srcId="{C8E9139F-59E4-49AE-877A-360959040FBB}" destId="{336C4B2B-CBF3-4085-9E6D-1A955EFC30A2}" srcOrd="0" destOrd="0" presId="urn:microsoft.com/office/officeart/2005/8/layout/hierarchy3"/>
    <dgm:cxn modelId="{FCE551EC-C543-4734-B8A9-A731893CE640}" type="presOf" srcId="{4E4EA37C-1D28-4150-9575-1C6011A8095C}" destId="{AD0223E1-FE50-46D2-9816-E91FC6FFCD83}" srcOrd="0" destOrd="0" presId="urn:microsoft.com/office/officeart/2005/8/layout/hierarchy3"/>
    <dgm:cxn modelId="{8AD30E6C-5AD4-4901-A92F-41EECB32BC0A}" srcId="{49AA789D-7DEE-44E9-BA90-6DF8A4F56F4E}" destId="{09611283-796B-4CB5-8F1A-6A7BD15E6F52}" srcOrd="0" destOrd="0" parTransId="{84CC262D-C501-4E3E-844C-0379B076BB90}" sibTransId="{38B945CE-A4A6-45BB-8300-33B57B87FF38}"/>
    <dgm:cxn modelId="{2C8193F4-291B-4B1A-BD9D-D4BBB5A2F059}" type="presOf" srcId="{84CC262D-C501-4E3E-844C-0379B076BB90}" destId="{77298530-8AF6-4871-BD22-67533AAC3350}" srcOrd="0" destOrd="0" presId="urn:microsoft.com/office/officeart/2005/8/layout/hierarchy3"/>
    <dgm:cxn modelId="{2092040C-CB0C-4055-BE41-191CBC966F6A}" type="presOf" srcId="{0ED53510-E95B-47C7-B2C0-45CCBDDC6E5D}" destId="{8F5034D0-E8EA-454B-8D4E-0D1419AACDA5}" srcOrd="0" destOrd="0" presId="urn:microsoft.com/office/officeart/2005/8/layout/hierarchy3"/>
    <dgm:cxn modelId="{53C8694D-BAD7-4AB3-85A1-EF728FE150BA}" type="presParOf" srcId="{AD0223E1-FE50-46D2-9816-E91FC6FFCD83}" destId="{1DD58EBC-E072-459E-8A59-19FD9EB4E892}" srcOrd="0" destOrd="0" presId="urn:microsoft.com/office/officeart/2005/8/layout/hierarchy3"/>
    <dgm:cxn modelId="{2123D19B-7254-44EF-BA64-D14259565586}" type="presParOf" srcId="{1DD58EBC-E072-459E-8A59-19FD9EB4E892}" destId="{1C769B28-0BCA-4FFC-B229-F17B2E72F0C3}" srcOrd="0" destOrd="0" presId="urn:microsoft.com/office/officeart/2005/8/layout/hierarchy3"/>
    <dgm:cxn modelId="{72194EDD-BCC8-4B0C-BF0D-15B3F3999B50}" type="presParOf" srcId="{1C769B28-0BCA-4FFC-B229-F17B2E72F0C3}" destId="{336C4B2B-CBF3-4085-9E6D-1A955EFC30A2}" srcOrd="0" destOrd="0" presId="urn:microsoft.com/office/officeart/2005/8/layout/hierarchy3"/>
    <dgm:cxn modelId="{2D64D213-F04F-4799-B898-B97C74A1E9CC}" type="presParOf" srcId="{1C769B28-0BCA-4FFC-B229-F17B2E72F0C3}" destId="{5297F4F0-292F-4CD1-9521-9A2A66B0DAAC}" srcOrd="1" destOrd="0" presId="urn:microsoft.com/office/officeart/2005/8/layout/hierarchy3"/>
    <dgm:cxn modelId="{F0C39CDC-C4D2-4F87-801B-FFFFFFF2DBED}" type="presParOf" srcId="{1DD58EBC-E072-459E-8A59-19FD9EB4E892}" destId="{3381D4C2-4BDB-4D1E-A679-9681718DA778}" srcOrd="1" destOrd="0" presId="urn:microsoft.com/office/officeart/2005/8/layout/hierarchy3"/>
    <dgm:cxn modelId="{229BCC93-005D-4AB7-9171-A5B8EE2D4FBA}" type="presParOf" srcId="{3381D4C2-4BDB-4D1E-A679-9681718DA778}" destId="{FC43B5C0-B23B-43B2-9454-C9D98C99A993}" srcOrd="0" destOrd="0" presId="urn:microsoft.com/office/officeart/2005/8/layout/hierarchy3"/>
    <dgm:cxn modelId="{FC3A71D3-252B-498A-9879-C80FE2A95FB7}" type="presParOf" srcId="{3381D4C2-4BDB-4D1E-A679-9681718DA778}" destId="{8F5034D0-E8EA-454B-8D4E-0D1419AACDA5}" srcOrd="1" destOrd="0" presId="urn:microsoft.com/office/officeart/2005/8/layout/hierarchy3"/>
    <dgm:cxn modelId="{930021FF-DC16-406E-A1F8-E64A6D12F6B0}" type="presParOf" srcId="{AD0223E1-FE50-46D2-9816-E91FC6FFCD83}" destId="{69706EAA-71CC-4E7B-BCBD-5E96E66441A6}" srcOrd="1" destOrd="0" presId="urn:microsoft.com/office/officeart/2005/8/layout/hierarchy3"/>
    <dgm:cxn modelId="{2604D953-0DDF-46A5-A3F3-B8FBDDA492A2}" type="presParOf" srcId="{69706EAA-71CC-4E7B-BCBD-5E96E66441A6}" destId="{B5A437CC-692E-44D7-A632-8B035AD41865}" srcOrd="0" destOrd="0" presId="urn:microsoft.com/office/officeart/2005/8/layout/hierarchy3"/>
    <dgm:cxn modelId="{8606D378-B304-4262-9752-023590CFF530}" type="presParOf" srcId="{B5A437CC-692E-44D7-A632-8B035AD41865}" destId="{5F6A16BE-AE84-41D6-AA06-A0DEF3FAA882}" srcOrd="0" destOrd="0" presId="urn:microsoft.com/office/officeart/2005/8/layout/hierarchy3"/>
    <dgm:cxn modelId="{072E2CDD-F48E-4DAF-8594-84AE5A6BB578}" type="presParOf" srcId="{B5A437CC-692E-44D7-A632-8B035AD41865}" destId="{CBBEB0AA-9E5B-4E2F-97B3-3E5ED2276A7D}" srcOrd="1" destOrd="0" presId="urn:microsoft.com/office/officeart/2005/8/layout/hierarchy3"/>
    <dgm:cxn modelId="{AF9A574C-1EF1-4B8B-AF3C-1C6A456E388A}" type="presParOf" srcId="{69706EAA-71CC-4E7B-BCBD-5E96E66441A6}" destId="{19610ADE-C457-4D49-9840-BEDF4EEEEBB9}" srcOrd="1" destOrd="0" presId="urn:microsoft.com/office/officeart/2005/8/layout/hierarchy3"/>
    <dgm:cxn modelId="{05D18D05-00BF-4121-88A0-0E4D6A82FE1C}" type="presParOf" srcId="{19610ADE-C457-4D49-9840-BEDF4EEEEBB9}" destId="{77298530-8AF6-4871-BD22-67533AAC3350}" srcOrd="0" destOrd="0" presId="urn:microsoft.com/office/officeart/2005/8/layout/hierarchy3"/>
    <dgm:cxn modelId="{E521108E-265B-41BF-9CA3-73DBB8B9F6B8}" type="presParOf" srcId="{19610ADE-C457-4D49-9840-BEDF4EEEEBB9}" destId="{894658C2-D35A-445C-B591-7E35D487B381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792D-AB47-4274-A0DD-B5E93580D354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5F45-9EC8-43A4-9623-9775ABCA1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Autofit/>
          </a:bodyPr>
          <a:lstStyle/>
          <a:p>
            <a:r>
              <a:rPr lang="ru-RU" sz="2400" b="1" dirty="0"/>
              <a:t>Особенности  разработки фондов оценочных средств для проведения Всероссийской олимпиады профессионального мастерства по УГС СПО технического профиля: 23.00.00 Техника и технологии наземного </a:t>
            </a:r>
            <a:r>
              <a:rPr lang="ru-RU" sz="2400" b="1" dirty="0" smtClean="0"/>
              <a:t>транспорта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50057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/>
              <a:t>Лапухин</a:t>
            </a:r>
            <a:r>
              <a:rPr lang="ru-RU" sz="2000" dirty="0" smtClean="0"/>
              <a:t> </a:t>
            </a:r>
            <a:r>
              <a:rPr lang="ru-RU" sz="2000" dirty="0" smtClean="0"/>
              <a:t>В.И. – заместитель директора по УПР</a:t>
            </a:r>
          </a:p>
          <a:p>
            <a:pPr algn="r"/>
            <a:r>
              <a:rPr lang="ru-RU" sz="2000" dirty="0" smtClean="0"/>
              <a:t>ТОГАПОУ </a:t>
            </a:r>
            <a:r>
              <a:rPr lang="ru-RU" sz="2000" dirty="0" smtClean="0"/>
              <a:t>«Колледж техники и технологии наземного транспорта </a:t>
            </a:r>
            <a:r>
              <a:rPr lang="ru-RU" sz="2000" dirty="0" err="1" smtClean="0"/>
              <a:t>им.М.С.Солнцева</a:t>
            </a:r>
            <a:r>
              <a:rPr lang="ru-RU" sz="2000" dirty="0" smtClean="0"/>
              <a:t>»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Выводы и предложения: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54395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- на заключительный этап олимпиады допускать  от каждого региона по 1 участнику от каждой  </a:t>
            </a:r>
            <a:r>
              <a:rPr lang="ru-RU" sz="2000" dirty="0" smtClean="0"/>
              <a:t>специальности;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рассмотреть вопрос уточнения списка специальностей УГС, по которым проводится </a:t>
            </a:r>
            <a:r>
              <a:rPr lang="ru-RU" sz="2000" dirty="0" smtClean="0"/>
              <a:t>олимпиада;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при подведении итогов олимпиады дополнительно проводить рейтинг по каждой специальности;</a:t>
            </a:r>
          </a:p>
          <a:p>
            <a:pPr>
              <a:buNone/>
            </a:pPr>
            <a:r>
              <a:rPr lang="ru-RU" sz="2000" dirty="0" smtClean="0"/>
              <a:t>- необходимо в каждой специальности победителя отмечать определенной наградой от имени организатора  проведения </a:t>
            </a:r>
            <a:r>
              <a:rPr lang="ru-RU" sz="2000" dirty="0" smtClean="0"/>
              <a:t>олимпиады;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-вариативную часть тестирования должен определять организатор  исходя из направленности олимпиады по установленной </a:t>
            </a:r>
            <a:r>
              <a:rPr lang="ru-RU" sz="2000" dirty="0" smtClean="0"/>
              <a:t>методике;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-все задания за исключением инвариантной части тестирования желательно составлять для каждой специальности </a:t>
            </a:r>
            <a:r>
              <a:rPr lang="ru-RU" sz="2000" dirty="0" smtClean="0"/>
              <a:t>отдельно;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-перевод иностранного текста уменьшить по объему или увеличить время отведенное на </a:t>
            </a:r>
            <a:r>
              <a:rPr lang="ru-RU" sz="2000" dirty="0" smtClean="0"/>
              <a:t>перевод;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 определить методики расчетов  и своевременно довести до учебных заведений для качественной подготовки к проведению региональных этапов Олимпиады.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084"/>
          </a:xfrm>
        </p:spPr>
        <p:txBody>
          <a:bodyPr>
            <a:normAutofit/>
          </a:bodyPr>
          <a:lstStyle/>
          <a:p>
            <a:r>
              <a:rPr lang="ru-RU" sz="2400" b="1" dirty="0"/>
              <a:t>Анализ участников заключительного этапа олимпиады по специальностям в 2016 и 2017  </a:t>
            </a:r>
            <a:r>
              <a:rPr lang="ru-RU" sz="2400" b="1" dirty="0" smtClean="0"/>
              <a:t>году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214282" y="1285860"/>
          <a:ext cx="901001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714356"/>
          <a:ext cx="885828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Комплексное задание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уровня – тестирование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714488"/>
          <a:ext cx="8643999" cy="3585518"/>
        </p:xfrm>
        <a:graphic>
          <a:graphicData uri="http://schemas.openxmlformats.org/drawingml/2006/table">
            <a:tbl>
              <a:tblPr/>
              <a:tblGrid>
                <a:gridCol w="2857520"/>
                <a:gridCol w="1214446"/>
                <a:gridCol w="1928826"/>
                <a:gridCol w="2643207"/>
              </a:tblGrid>
              <a:tr h="496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23.02.03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23.02.01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23.02.05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Инженерная  </a:t>
                      </a:r>
                      <a:r>
                        <a:rPr lang="ru-RU" sz="20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графика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Электротехника  </a:t>
                      </a:r>
                      <a:r>
                        <a:rPr lang="ru-RU" sz="2000" b="1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электроника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 (можно найти общие точки)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Технические  </a:t>
                      </a:r>
                      <a:r>
                        <a:rPr lang="ru-RU" sz="2000" b="1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автотранспорта и устройство автомобиля</a:t>
                      </a:r>
                      <a:endParaRPr lang="ru-RU" sz="20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только общие понятия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только электрооборудование автомобиля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Анализ заданий вариативной части (тестирование)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160587" y="357166"/>
          <a:ext cx="9304587" cy="602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142852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Процентное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соотношение количества заданий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1000108"/>
          <a:ext cx="866776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142852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Комплексное задание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уровня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Предложения по заданиям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r>
              <a:rPr lang="ru-RU" dirty="0" smtClean="0"/>
              <a:t>В тестировании увеличить количество вопросов по направлению «Технические </a:t>
            </a:r>
            <a:r>
              <a:rPr lang="ru-RU" dirty="0"/>
              <a:t>средства  </a:t>
            </a:r>
            <a:r>
              <a:rPr lang="ru-RU" dirty="0" smtClean="0"/>
              <a:t>автотранспорта».</a:t>
            </a:r>
          </a:p>
          <a:p>
            <a:r>
              <a:rPr lang="ru-RU" dirty="0" smtClean="0"/>
              <a:t>Заменить бумажное тестирование компьютерным.</a:t>
            </a:r>
          </a:p>
          <a:p>
            <a:r>
              <a:rPr lang="ru-RU" dirty="0" smtClean="0"/>
              <a:t>Увеличить время на выполнение задания по иностранному языку (или уменьшить текст).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714356"/>
          <a:ext cx="885828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Комплексное задание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уровня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8401080" cy="4911741"/>
          </a:xfrm>
        </p:spPr>
        <p:txBody>
          <a:bodyPr/>
          <a:lstStyle/>
          <a:p>
            <a:r>
              <a:rPr lang="ru-RU" dirty="0" smtClean="0"/>
              <a:t>Установить сроки для </a:t>
            </a:r>
            <a:r>
              <a:rPr lang="ru-RU" dirty="0"/>
              <a:t>обсуждения и принятия решения по инвариантной части комплексного задания  - </a:t>
            </a:r>
            <a:r>
              <a:rPr lang="ru-RU" dirty="0" smtClean="0"/>
              <a:t>октябрь-ноябрь.</a:t>
            </a:r>
          </a:p>
          <a:p>
            <a:r>
              <a:rPr lang="ru-RU" dirty="0" smtClean="0"/>
              <a:t>Вариативная  </a:t>
            </a:r>
            <a:r>
              <a:rPr lang="ru-RU" dirty="0"/>
              <a:t>часть должна предполагать выполнение практических работ согласно ФГОС по каждой специальности.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Предложения по заданиям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уровня: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425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Особенности  разработки фондов оценочных средств для проведения Всероссийской олимпиады профессионального мастерства по УГС СПО технического профиля: 23.00.00 Техника и технологии наземного транспорта</vt:lpstr>
      <vt:lpstr>Анализ участников заключительного этапа олимпиады по специальностям в 2016 и 2017  году</vt:lpstr>
      <vt:lpstr>Слайд 3</vt:lpstr>
      <vt:lpstr>Слайд 4</vt:lpstr>
      <vt:lpstr>Слайд 5</vt:lpstr>
      <vt:lpstr>Слайд 6</vt:lpstr>
      <vt:lpstr>Предложения по заданиям I уровня:</vt:lpstr>
      <vt:lpstr>Слайд 8</vt:lpstr>
      <vt:lpstr>Предложения по заданиям II уровня:</vt:lpstr>
      <vt:lpstr>Выводы и предложения: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разработки фондов оценочных средств для проведения Всероссийской олимпиады профессионального мастерства по УГС СПО технического профиля: 23.00.00 Техника и технологии наземного транспорта</dc:title>
  <dc:creator>User</dc:creator>
  <cp:lastModifiedBy>User</cp:lastModifiedBy>
  <cp:revision>34</cp:revision>
  <dcterms:created xsi:type="dcterms:W3CDTF">2017-10-31T08:13:43Z</dcterms:created>
  <dcterms:modified xsi:type="dcterms:W3CDTF">2017-11-01T05:53:35Z</dcterms:modified>
</cp:coreProperties>
</file>